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5"/>
  </p:notesMasterIdLst>
  <p:sldIdLst>
    <p:sldId id="257" r:id="rId2"/>
    <p:sldId id="320" r:id="rId3"/>
    <p:sldId id="259" r:id="rId4"/>
    <p:sldId id="260" r:id="rId5"/>
    <p:sldId id="261" r:id="rId6"/>
    <p:sldId id="262" r:id="rId7"/>
    <p:sldId id="263" r:id="rId8"/>
    <p:sldId id="264" r:id="rId9"/>
    <p:sldId id="265" r:id="rId10"/>
    <p:sldId id="266" r:id="rId11"/>
    <p:sldId id="267" r:id="rId12"/>
    <p:sldId id="268" r:id="rId13"/>
    <p:sldId id="271" r:id="rId14"/>
    <p:sldId id="273" r:id="rId15"/>
    <p:sldId id="274" r:id="rId16"/>
    <p:sldId id="269" r:id="rId17"/>
    <p:sldId id="270"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1" r:id="rId6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8" d="100"/>
          <a:sy n="68" d="100"/>
        </p:scale>
        <p:origin x="-12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251C29-0535-458F-ACDC-CD5A31E3BC6D}" type="doc">
      <dgm:prSet loTypeId="urn:microsoft.com/office/officeart/2008/layout/VerticalAccentList" loCatId="list" qsTypeId="urn:microsoft.com/office/officeart/2005/8/quickstyle/simple1#1" qsCatId="simple" csTypeId="urn:microsoft.com/office/officeart/2005/8/colors/accent1_2#1" csCatId="accent1" phldr="1"/>
      <dgm:spPr/>
      <dgm:t>
        <a:bodyPr/>
        <a:lstStyle/>
        <a:p>
          <a:endParaRPr lang="tr-TR"/>
        </a:p>
      </dgm:t>
    </dgm:pt>
    <dgm:pt modelId="{93566202-BB33-449F-9A26-3A5635203A8D}">
      <dgm:prSet phldrT="[Metin]" phldr="1"/>
      <dgm:spPr/>
      <dgm:t>
        <a:bodyPr/>
        <a:lstStyle/>
        <a:p>
          <a:endParaRPr lang="tr-TR" dirty="0"/>
        </a:p>
      </dgm:t>
    </dgm:pt>
    <dgm:pt modelId="{4E15FA3C-F4D9-4F82-B686-4E8C59D48C64}" type="parTrans" cxnId="{89073247-5839-47EC-AD1F-F0E2CEF4788A}">
      <dgm:prSet/>
      <dgm:spPr/>
      <dgm:t>
        <a:bodyPr/>
        <a:lstStyle/>
        <a:p>
          <a:endParaRPr lang="tr-TR"/>
        </a:p>
      </dgm:t>
    </dgm:pt>
    <dgm:pt modelId="{5E323539-ED2F-44CA-936E-BF41224A731A}" type="sibTrans" cxnId="{89073247-5839-47EC-AD1F-F0E2CEF4788A}">
      <dgm:prSet/>
      <dgm:spPr/>
      <dgm:t>
        <a:bodyPr/>
        <a:lstStyle/>
        <a:p>
          <a:endParaRPr lang="tr-TR"/>
        </a:p>
      </dgm:t>
    </dgm:pt>
    <dgm:pt modelId="{7B3D3A1F-F92C-4560-B468-5FC6800DE507}">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dirty="0" smtClean="0"/>
            <a:t>MEB Rehberlik ve Psikolojik Danışma Hizmetleri Yönetmeliği</a:t>
          </a:r>
        </a:p>
        <a:p>
          <a:pPr defTabSz="1600200">
            <a:lnSpc>
              <a:spcPct val="90000"/>
            </a:lnSpc>
            <a:spcBef>
              <a:spcPct val="0"/>
            </a:spcBef>
            <a:spcAft>
              <a:spcPct val="35000"/>
            </a:spcAft>
          </a:pPr>
          <a:endParaRPr lang="tr-TR" sz="1400" dirty="0"/>
        </a:p>
      </dgm:t>
    </dgm:pt>
    <dgm:pt modelId="{6757B194-FDE8-4FEC-88F2-8F3D50388297}" type="parTrans" cxnId="{11F71143-F981-4F7A-AD8D-AFA2E70AF36D}">
      <dgm:prSet/>
      <dgm:spPr/>
      <dgm:t>
        <a:bodyPr/>
        <a:lstStyle/>
        <a:p>
          <a:endParaRPr lang="tr-TR"/>
        </a:p>
      </dgm:t>
    </dgm:pt>
    <dgm:pt modelId="{8D8D5804-1ABF-463C-AA03-85EB48890A09}" type="sibTrans" cxnId="{11F71143-F981-4F7A-AD8D-AFA2E70AF36D}">
      <dgm:prSet/>
      <dgm:spPr/>
      <dgm:t>
        <a:bodyPr/>
        <a:lstStyle/>
        <a:p>
          <a:endParaRPr lang="tr-TR"/>
        </a:p>
      </dgm:t>
    </dgm:pt>
    <dgm:pt modelId="{48461897-5816-4980-8203-993E34F9B633}">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dirty="0" smtClean="0"/>
            <a:t>Afetlerde Uygulanacak Rehberlik ve Psikolojik Danışma Hizmetleri Yönergesi</a:t>
          </a:r>
        </a:p>
        <a:p>
          <a:pPr defTabSz="711200">
            <a:lnSpc>
              <a:spcPct val="90000"/>
            </a:lnSpc>
            <a:spcBef>
              <a:spcPct val="0"/>
            </a:spcBef>
            <a:spcAft>
              <a:spcPct val="35000"/>
            </a:spcAft>
          </a:pPr>
          <a:endParaRPr lang="tr-TR" sz="1400" dirty="0"/>
        </a:p>
      </dgm:t>
    </dgm:pt>
    <dgm:pt modelId="{FC057206-D5E6-49EA-9435-FFD00DB1B8EA}" type="parTrans" cxnId="{E8583E82-B5B4-46A9-B385-FA356E98961E}">
      <dgm:prSet/>
      <dgm:spPr/>
      <dgm:t>
        <a:bodyPr/>
        <a:lstStyle/>
        <a:p>
          <a:endParaRPr lang="tr-TR"/>
        </a:p>
      </dgm:t>
    </dgm:pt>
    <dgm:pt modelId="{A6D06896-A2B4-4E74-B19B-698ED3421CD2}" type="sibTrans" cxnId="{E8583E82-B5B4-46A9-B385-FA356E98961E}">
      <dgm:prSet/>
      <dgm:spPr/>
      <dgm:t>
        <a:bodyPr/>
        <a:lstStyle/>
        <a:p>
          <a:endParaRPr lang="tr-TR"/>
        </a:p>
      </dgm:t>
    </dgm:pt>
    <dgm:pt modelId="{071270B3-9672-4D3F-936B-06BE6ECFB879}">
      <dgm:prSet phldrT="[Metin]" phldr="1"/>
      <dgm:spPr/>
      <dgm:t>
        <a:bodyPr/>
        <a:lstStyle/>
        <a:p>
          <a:endParaRPr lang="tr-TR" dirty="0"/>
        </a:p>
      </dgm:t>
    </dgm:pt>
    <dgm:pt modelId="{83DBE327-B198-45E4-8F4E-BBE70D249654}" type="parTrans" cxnId="{DC15884F-417B-4F21-9887-4781F4B9DE43}">
      <dgm:prSet/>
      <dgm:spPr/>
      <dgm:t>
        <a:bodyPr/>
        <a:lstStyle/>
        <a:p>
          <a:endParaRPr lang="tr-TR"/>
        </a:p>
      </dgm:t>
    </dgm:pt>
    <dgm:pt modelId="{8D59E8F4-CB03-400B-B537-0F73430A2706}" type="sibTrans" cxnId="{DC15884F-417B-4F21-9887-4781F4B9DE43}">
      <dgm:prSet/>
      <dgm:spPr/>
      <dgm:t>
        <a:bodyPr/>
        <a:lstStyle/>
        <a:p>
          <a:endParaRPr lang="tr-TR"/>
        </a:p>
      </dgm:t>
    </dgm:pt>
    <dgm:pt modelId="{9C69B54F-DD0E-4347-BE7B-AE888644BAEB}">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dirty="0" smtClean="0"/>
            <a:t>2002/11 </a:t>
          </a:r>
          <a:r>
            <a:rPr lang="tr-TR" sz="1800" dirty="0" err="1" smtClean="0"/>
            <a:t>Nolu</a:t>
          </a:r>
          <a:r>
            <a:rPr lang="tr-TR" sz="1800" dirty="0" smtClean="0"/>
            <a:t> ve </a:t>
          </a:r>
          <a:r>
            <a:rPr lang="tr-TR" sz="1800" dirty="0" err="1" smtClean="0"/>
            <a:t>Psikososyal</a:t>
          </a:r>
          <a:r>
            <a:rPr lang="tr-TR" sz="1800" dirty="0" smtClean="0"/>
            <a:t> Müdahale Hizmetleri Konulu Genelge</a:t>
          </a:r>
        </a:p>
        <a:p>
          <a:pPr defTabSz="622300">
            <a:lnSpc>
              <a:spcPct val="90000"/>
            </a:lnSpc>
            <a:spcBef>
              <a:spcPct val="0"/>
            </a:spcBef>
            <a:spcAft>
              <a:spcPct val="35000"/>
            </a:spcAft>
          </a:pPr>
          <a:endParaRPr lang="tr-TR" sz="1400" dirty="0"/>
        </a:p>
      </dgm:t>
    </dgm:pt>
    <dgm:pt modelId="{4E8BFE89-9F27-4E2C-B832-821D2CD7AE23}" type="parTrans" cxnId="{D00408CC-5C3E-408A-9699-CCE91F1917B2}">
      <dgm:prSet/>
      <dgm:spPr/>
      <dgm:t>
        <a:bodyPr/>
        <a:lstStyle/>
        <a:p>
          <a:endParaRPr lang="tr-TR"/>
        </a:p>
      </dgm:t>
    </dgm:pt>
    <dgm:pt modelId="{74685B10-D400-42E1-A87F-E7F84E52716A}" type="sibTrans" cxnId="{D00408CC-5C3E-408A-9699-CCE91F1917B2}">
      <dgm:prSet/>
      <dgm:spPr/>
      <dgm:t>
        <a:bodyPr/>
        <a:lstStyle/>
        <a:p>
          <a:endParaRPr lang="tr-TR"/>
        </a:p>
      </dgm:t>
    </dgm:pt>
    <dgm:pt modelId="{A22BDC25-F6FE-4568-A87A-879489AF5AF8}">
      <dgm:prSet phldrT="[Metin]" phldr="1"/>
      <dgm:spPr/>
      <dgm:t>
        <a:bodyPr/>
        <a:lstStyle/>
        <a:p>
          <a:endParaRPr lang="tr-TR" dirty="0"/>
        </a:p>
      </dgm:t>
    </dgm:pt>
    <dgm:pt modelId="{2A3A03F0-60DB-4748-91E4-45007A1E353E}" type="sibTrans" cxnId="{7B504B2B-6D57-4FA0-9028-30B515972814}">
      <dgm:prSet/>
      <dgm:spPr/>
      <dgm:t>
        <a:bodyPr/>
        <a:lstStyle/>
        <a:p>
          <a:endParaRPr lang="tr-TR"/>
        </a:p>
      </dgm:t>
    </dgm:pt>
    <dgm:pt modelId="{695BEA5E-3B8B-4FD6-9ABC-2F84A79AF13B}" type="parTrans" cxnId="{7B504B2B-6D57-4FA0-9028-30B515972814}">
      <dgm:prSet/>
      <dgm:spPr/>
      <dgm:t>
        <a:bodyPr/>
        <a:lstStyle/>
        <a:p>
          <a:endParaRPr lang="tr-TR"/>
        </a:p>
      </dgm:t>
    </dgm:pt>
    <dgm:pt modelId="{92CA9DCB-31E6-4184-ABCC-13E23CA16333}" type="pres">
      <dgm:prSet presAssocID="{18251C29-0535-458F-ACDC-CD5A31E3BC6D}" presName="Name0" presStyleCnt="0">
        <dgm:presLayoutVars>
          <dgm:chMax/>
          <dgm:chPref/>
          <dgm:dir/>
        </dgm:presLayoutVars>
      </dgm:prSet>
      <dgm:spPr/>
      <dgm:t>
        <a:bodyPr/>
        <a:lstStyle/>
        <a:p>
          <a:endParaRPr lang="tr-TR"/>
        </a:p>
      </dgm:t>
    </dgm:pt>
    <dgm:pt modelId="{91425D71-9DF8-4A01-9BA0-C161758180F6}" type="pres">
      <dgm:prSet presAssocID="{93566202-BB33-449F-9A26-3A5635203A8D}" presName="parenttextcomposite" presStyleCnt="0"/>
      <dgm:spPr/>
    </dgm:pt>
    <dgm:pt modelId="{56157B93-D77A-41AD-8583-C4962DB8C5C5}" type="pres">
      <dgm:prSet presAssocID="{93566202-BB33-449F-9A26-3A5635203A8D}" presName="parenttext" presStyleLbl="revTx" presStyleIdx="0" presStyleCnt="3">
        <dgm:presLayoutVars>
          <dgm:chMax/>
          <dgm:chPref val="2"/>
          <dgm:bulletEnabled val="1"/>
        </dgm:presLayoutVars>
      </dgm:prSet>
      <dgm:spPr/>
      <dgm:t>
        <a:bodyPr/>
        <a:lstStyle/>
        <a:p>
          <a:endParaRPr lang="tr-TR"/>
        </a:p>
      </dgm:t>
    </dgm:pt>
    <dgm:pt modelId="{1CAB8D2C-5E41-46F4-81D1-A9BA0B83CFC1}" type="pres">
      <dgm:prSet presAssocID="{93566202-BB33-449F-9A26-3A5635203A8D}" presName="composite" presStyleCnt="0"/>
      <dgm:spPr/>
    </dgm:pt>
    <dgm:pt modelId="{4963ACDB-463B-4CC1-85C3-53B947DCF898}" type="pres">
      <dgm:prSet presAssocID="{93566202-BB33-449F-9A26-3A5635203A8D}" presName="chevron1" presStyleLbl="alignNode1" presStyleIdx="0" presStyleCnt="21"/>
      <dgm:spPr/>
    </dgm:pt>
    <dgm:pt modelId="{4A19A6B7-A619-449C-8483-30A59D9BCE16}" type="pres">
      <dgm:prSet presAssocID="{93566202-BB33-449F-9A26-3A5635203A8D}" presName="chevron2" presStyleLbl="alignNode1" presStyleIdx="1" presStyleCnt="21"/>
      <dgm:spPr/>
    </dgm:pt>
    <dgm:pt modelId="{5756D815-13B6-45A8-87AD-28ABB82F24B9}" type="pres">
      <dgm:prSet presAssocID="{93566202-BB33-449F-9A26-3A5635203A8D}" presName="chevron3" presStyleLbl="alignNode1" presStyleIdx="2" presStyleCnt="21"/>
      <dgm:spPr/>
    </dgm:pt>
    <dgm:pt modelId="{C85C333D-4D61-4997-8C14-A56CA381DFF4}" type="pres">
      <dgm:prSet presAssocID="{93566202-BB33-449F-9A26-3A5635203A8D}" presName="chevron4" presStyleLbl="alignNode1" presStyleIdx="3" presStyleCnt="21"/>
      <dgm:spPr/>
    </dgm:pt>
    <dgm:pt modelId="{CDEFE903-1977-45A0-812D-4BDEF186B448}" type="pres">
      <dgm:prSet presAssocID="{93566202-BB33-449F-9A26-3A5635203A8D}" presName="chevron5" presStyleLbl="alignNode1" presStyleIdx="4" presStyleCnt="21"/>
      <dgm:spPr/>
    </dgm:pt>
    <dgm:pt modelId="{F3778322-F056-443E-900B-D6F4F495E37D}" type="pres">
      <dgm:prSet presAssocID="{93566202-BB33-449F-9A26-3A5635203A8D}" presName="chevron6" presStyleLbl="alignNode1" presStyleIdx="5" presStyleCnt="21"/>
      <dgm:spPr/>
    </dgm:pt>
    <dgm:pt modelId="{2C9E9371-346F-4A4C-97C4-65432AC646F9}" type="pres">
      <dgm:prSet presAssocID="{93566202-BB33-449F-9A26-3A5635203A8D}" presName="chevron7" presStyleLbl="alignNode1" presStyleIdx="6" presStyleCnt="21"/>
      <dgm:spPr/>
    </dgm:pt>
    <dgm:pt modelId="{885E5D61-4C48-45ED-9589-54AFF9910ED9}" type="pres">
      <dgm:prSet presAssocID="{93566202-BB33-449F-9A26-3A5635203A8D}" presName="childtext" presStyleLbl="solidFgAcc1" presStyleIdx="0" presStyleCnt="3">
        <dgm:presLayoutVars>
          <dgm:chMax/>
          <dgm:chPref val="0"/>
          <dgm:bulletEnabled val="1"/>
        </dgm:presLayoutVars>
      </dgm:prSet>
      <dgm:spPr/>
      <dgm:t>
        <a:bodyPr/>
        <a:lstStyle/>
        <a:p>
          <a:endParaRPr lang="tr-TR"/>
        </a:p>
      </dgm:t>
    </dgm:pt>
    <dgm:pt modelId="{AA554D73-4020-4304-BBF4-10AEB0758B76}" type="pres">
      <dgm:prSet presAssocID="{5E323539-ED2F-44CA-936E-BF41224A731A}" presName="sibTrans" presStyleCnt="0"/>
      <dgm:spPr/>
    </dgm:pt>
    <dgm:pt modelId="{64DC145E-8C6A-4810-A1A1-5AF74E98139F}" type="pres">
      <dgm:prSet presAssocID="{A22BDC25-F6FE-4568-A87A-879489AF5AF8}" presName="parenttextcomposite" presStyleCnt="0"/>
      <dgm:spPr/>
    </dgm:pt>
    <dgm:pt modelId="{539F6EEB-C8CA-428B-BE72-ECF4A262B966}" type="pres">
      <dgm:prSet presAssocID="{A22BDC25-F6FE-4568-A87A-879489AF5AF8}" presName="parenttext" presStyleLbl="revTx" presStyleIdx="1" presStyleCnt="3">
        <dgm:presLayoutVars>
          <dgm:chMax/>
          <dgm:chPref val="2"/>
          <dgm:bulletEnabled val="1"/>
        </dgm:presLayoutVars>
      </dgm:prSet>
      <dgm:spPr/>
      <dgm:t>
        <a:bodyPr/>
        <a:lstStyle/>
        <a:p>
          <a:endParaRPr lang="tr-TR"/>
        </a:p>
      </dgm:t>
    </dgm:pt>
    <dgm:pt modelId="{E238EFBC-750D-4ACD-AB1F-A4E20EC0C3C8}" type="pres">
      <dgm:prSet presAssocID="{A22BDC25-F6FE-4568-A87A-879489AF5AF8}" presName="composite" presStyleCnt="0"/>
      <dgm:spPr/>
    </dgm:pt>
    <dgm:pt modelId="{0E3E908D-98CF-4802-885A-BF3CCF07B71E}" type="pres">
      <dgm:prSet presAssocID="{A22BDC25-F6FE-4568-A87A-879489AF5AF8}" presName="chevron1" presStyleLbl="alignNode1" presStyleIdx="7" presStyleCnt="21"/>
      <dgm:spPr/>
    </dgm:pt>
    <dgm:pt modelId="{88C4D35F-308F-45E6-9E62-4925B0FDAEDB}" type="pres">
      <dgm:prSet presAssocID="{A22BDC25-F6FE-4568-A87A-879489AF5AF8}" presName="chevron2" presStyleLbl="alignNode1" presStyleIdx="8" presStyleCnt="21"/>
      <dgm:spPr/>
    </dgm:pt>
    <dgm:pt modelId="{D9312638-068B-468D-B28A-0CF4A14CCB76}" type="pres">
      <dgm:prSet presAssocID="{A22BDC25-F6FE-4568-A87A-879489AF5AF8}" presName="chevron3" presStyleLbl="alignNode1" presStyleIdx="9" presStyleCnt="21"/>
      <dgm:spPr/>
    </dgm:pt>
    <dgm:pt modelId="{6656BA9C-37D5-48F7-AAC9-A22BB7B09974}" type="pres">
      <dgm:prSet presAssocID="{A22BDC25-F6FE-4568-A87A-879489AF5AF8}" presName="chevron4" presStyleLbl="alignNode1" presStyleIdx="10" presStyleCnt="21"/>
      <dgm:spPr/>
    </dgm:pt>
    <dgm:pt modelId="{E1390675-3577-42F2-B9AC-AE832E197B43}" type="pres">
      <dgm:prSet presAssocID="{A22BDC25-F6FE-4568-A87A-879489AF5AF8}" presName="chevron5" presStyleLbl="alignNode1" presStyleIdx="11" presStyleCnt="21"/>
      <dgm:spPr/>
    </dgm:pt>
    <dgm:pt modelId="{48B68951-6561-4BC0-AE0A-CE628EB7C202}" type="pres">
      <dgm:prSet presAssocID="{A22BDC25-F6FE-4568-A87A-879489AF5AF8}" presName="chevron6" presStyleLbl="alignNode1" presStyleIdx="12" presStyleCnt="21"/>
      <dgm:spPr/>
    </dgm:pt>
    <dgm:pt modelId="{F8293052-6BE4-4841-ABD2-3B6E6AE14B26}" type="pres">
      <dgm:prSet presAssocID="{A22BDC25-F6FE-4568-A87A-879489AF5AF8}" presName="chevron7" presStyleLbl="alignNode1" presStyleIdx="13" presStyleCnt="21"/>
      <dgm:spPr/>
    </dgm:pt>
    <dgm:pt modelId="{7EB6EE24-2DEE-4160-AB88-771F21BAA6D9}" type="pres">
      <dgm:prSet presAssocID="{A22BDC25-F6FE-4568-A87A-879489AF5AF8}" presName="childtext" presStyleLbl="solidFgAcc1" presStyleIdx="1" presStyleCnt="3">
        <dgm:presLayoutVars>
          <dgm:chMax/>
          <dgm:chPref val="0"/>
          <dgm:bulletEnabled val="1"/>
        </dgm:presLayoutVars>
      </dgm:prSet>
      <dgm:spPr/>
      <dgm:t>
        <a:bodyPr/>
        <a:lstStyle/>
        <a:p>
          <a:endParaRPr lang="tr-TR"/>
        </a:p>
      </dgm:t>
    </dgm:pt>
    <dgm:pt modelId="{2EE0A966-9830-4EC7-9E0C-68E6E4A14D49}" type="pres">
      <dgm:prSet presAssocID="{2A3A03F0-60DB-4748-91E4-45007A1E353E}" presName="sibTrans" presStyleCnt="0"/>
      <dgm:spPr/>
    </dgm:pt>
    <dgm:pt modelId="{7B8877D9-B0F4-485E-BFB7-E06FB89A5336}" type="pres">
      <dgm:prSet presAssocID="{071270B3-9672-4D3F-936B-06BE6ECFB879}" presName="parenttextcomposite" presStyleCnt="0"/>
      <dgm:spPr/>
    </dgm:pt>
    <dgm:pt modelId="{35D8AD9A-5F2B-4E89-8944-59253179574C}" type="pres">
      <dgm:prSet presAssocID="{071270B3-9672-4D3F-936B-06BE6ECFB879}" presName="parenttext" presStyleLbl="revTx" presStyleIdx="2" presStyleCnt="3">
        <dgm:presLayoutVars>
          <dgm:chMax/>
          <dgm:chPref val="2"/>
          <dgm:bulletEnabled val="1"/>
        </dgm:presLayoutVars>
      </dgm:prSet>
      <dgm:spPr/>
      <dgm:t>
        <a:bodyPr/>
        <a:lstStyle/>
        <a:p>
          <a:endParaRPr lang="tr-TR"/>
        </a:p>
      </dgm:t>
    </dgm:pt>
    <dgm:pt modelId="{D33A2E44-DA86-4E7A-83DF-8E8F718B9AC4}" type="pres">
      <dgm:prSet presAssocID="{071270B3-9672-4D3F-936B-06BE6ECFB879}" presName="composite" presStyleCnt="0"/>
      <dgm:spPr/>
    </dgm:pt>
    <dgm:pt modelId="{093CB269-FB8F-4A3C-99EB-5A70EA6206BA}" type="pres">
      <dgm:prSet presAssocID="{071270B3-9672-4D3F-936B-06BE6ECFB879}" presName="chevron1" presStyleLbl="alignNode1" presStyleIdx="14" presStyleCnt="21"/>
      <dgm:spPr/>
    </dgm:pt>
    <dgm:pt modelId="{5A3B60CF-DEBD-4142-B3A1-F6B1BFA012AC}" type="pres">
      <dgm:prSet presAssocID="{071270B3-9672-4D3F-936B-06BE6ECFB879}" presName="chevron2" presStyleLbl="alignNode1" presStyleIdx="15" presStyleCnt="21"/>
      <dgm:spPr/>
    </dgm:pt>
    <dgm:pt modelId="{4250685D-481D-4D33-82B0-357D2E7900AD}" type="pres">
      <dgm:prSet presAssocID="{071270B3-9672-4D3F-936B-06BE6ECFB879}" presName="chevron3" presStyleLbl="alignNode1" presStyleIdx="16" presStyleCnt="21"/>
      <dgm:spPr/>
    </dgm:pt>
    <dgm:pt modelId="{6C38EE42-6438-4E5F-972E-24D3FFC52932}" type="pres">
      <dgm:prSet presAssocID="{071270B3-9672-4D3F-936B-06BE6ECFB879}" presName="chevron4" presStyleLbl="alignNode1" presStyleIdx="17" presStyleCnt="21"/>
      <dgm:spPr/>
    </dgm:pt>
    <dgm:pt modelId="{64C3B85C-9845-45C4-B380-95977FB25C23}" type="pres">
      <dgm:prSet presAssocID="{071270B3-9672-4D3F-936B-06BE6ECFB879}" presName="chevron5" presStyleLbl="alignNode1" presStyleIdx="18" presStyleCnt="21"/>
      <dgm:spPr/>
    </dgm:pt>
    <dgm:pt modelId="{84194CB9-4DAF-4FA7-ACFA-D3089B72F82C}" type="pres">
      <dgm:prSet presAssocID="{071270B3-9672-4D3F-936B-06BE6ECFB879}" presName="chevron6" presStyleLbl="alignNode1" presStyleIdx="19" presStyleCnt="21"/>
      <dgm:spPr/>
    </dgm:pt>
    <dgm:pt modelId="{6117E978-E814-4607-9590-220C23FC2567}" type="pres">
      <dgm:prSet presAssocID="{071270B3-9672-4D3F-936B-06BE6ECFB879}" presName="chevron7" presStyleLbl="alignNode1" presStyleIdx="20" presStyleCnt="21"/>
      <dgm:spPr/>
    </dgm:pt>
    <dgm:pt modelId="{83DB7F45-8F22-40A1-BAD8-04A2385AAF3D}" type="pres">
      <dgm:prSet presAssocID="{071270B3-9672-4D3F-936B-06BE6ECFB879}" presName="childtext" presStyleLbl="solidFgAcc1" presStyleIdx="2" presStyleCnt="3">
        <dgm:presLayoutVars>
          <dgm:chMax/>
          <dgm:chPref val="0"/>
          <dgm:bulletEnabled val="1"/>
        </dgm:presLayoutVars>
      </dgm:prSet>
      <dgm:spPr/>
      <dgm:t>
        <a:bodyPr/>
        <a:lstStyle/>
        <a:p>
          <a:endParaRPr lang="tr-TR"/>
        </a:p>
      </dgm:t>
    </dgm:pt>
  </dgm:ptLst>
  <dgm:cxnLst>
    <dgm:cxn modelId="{ED8A50DB-2B8D-43AA-A5A5-6F5B942869ED}" type="presOf" srcId="{93566202-BB33-449F-9A26-3A5635203A8D}" destId="{56157B93-D77A-41AD-8583-C4962DB8C5C5}" srcOrd="0" destOrd="0" presId="urn:microsoft.com/office/officeart/2008/layout/VerticalAccentList"/>
    <dgm:cxn modelId="{F493113E-91C5-47B9-956A-1871CA292DB5}" type="presOf" srcId="{A22BDC25-F6FE-4568-A87A-879489AF5AF8}" destId="{539F6EEB-C8CA-428B-BE72-ECF4A262B966}" srcOrd="0" destOrd="0" presId="urn:microsoft.com/office/officeart/2008/layout/VerticalAccentList"/>
    <dgm:cxn modelId="{DC15884F-417B-4F21-9887-4781F4B9DE43}" srcId="{18251C29-0535-458F-ACDC-CD5A31E3BC6D}" destId="{071270B3-9672-4D3F-936B-06BE6ECFB879}" srcOrd="2" destOrd="0" parTransId="{83DBE327-B198-45E4-8F4E-BBE70D249654}" sibTransId="{8D59E8F4-CB03-400B-B537-0F73430A2706}"/>
    <dgm:cxn modelId="{E8583E82-B5B4-46A9-B385-FA356E98961E}" srcId="{A22BDC25-F6FE-4568-A87A-879489AF5AF8}" destId="{48461897-5816-4980-8203-993E34F9B633}" srcOrd="0" destOrd="0" parTransId="{FC057206-D5E6-49EA-9435-FFD00DB1B8EA}" sibTransId="{A6D06896-A2B4-4E74-B19B-698ED3421CD2}"/>
    <dgm:cxn modelId="{7B504B2B-6D57-4FA0-9028-30B515972814}" srcId="{18251C29-0535-458F-ACDC-CD5A31E3BC6D}" destId="{A22BDC25-F6FE-4568-A87A-879489AF5AF8}" srcOrd="1" destOrd="0" parTransId="{695BEA5E-3B8B-4FD6-9ABC-2F84A79AF13B}" sibTransId="{2A3A03F0-60DB-4748-91E4-45007A1E353E}"/>
    <dgm:cxn modelId="{11F71143-F981-4F7A-AD8D-AFA2E70AF36D}" srcId="{93566202-BB33-449F-9A26-3A5635203A8D}" destId="{7B3D3A1F-F92C-4560-B468-5FC6800DE507}" srcOrd="0" destOrd="0" parTransId="{6757B194-FDE8-4FEC-88F2-8F3D50388297}" sibTransId="{8D8D5804-1ABF-463C-AA03-85EB48890A09}"/>
    <dgm:cxn modelId="{81A6A7F0-81F6-45BB-B9AD-FBA83F955DA4}" type="presOf" srcId="{18251C29-0535-458F-ACDC-CD5A31E3BC6D}" destId="{92CA9DCB-31E6-4184-ABCC-13E23CA16333}" srcOrd="0" destOrd="0" presId="urn:microsoft.com/office/officeart/2008/layout/VerticalAccentList"/>
    <dgm:cxn modelId="{D00408CC-5C3E-408A-9699-CCE91F1917B2}" srcId="{071270B3-9672-4D3F-936B-06BE6ECFB879}" destId="{9C69B54F-DD0E-4347-BE7B-AE888644BAEB}" srcOrd="0" destOrd="0" parTransId="{4E8BFE89-9F27-4E2C-B832-821D2CD7AE23}" sibTransId="{74685B10-D400-42E1-A87F-E7F84E52716A}"/>
    <dgm:cxn modelId="{BF84538F-7E0E-4505-B065-1EE3C963BE3B}" type="presOf" srcId="{48461897-5816-4980-8203-993E34F9B633}" destId="{7EB6EE24-2DEE-4160-AB88-771F21BAA6D9}" srcOrd="0" destOrd="0" presId="urn:microsoft.com/office/officeart/2008/layout/VerticalAccentList"/>
    <dgm:cxn modelId="{89073247-5839-47EC-AD1F-F0E2CEF4788A}" srcId="{18251C29-0535-458F-ACDC-CD5A31E3BC6D}" destId="{93566202-BB33-449F-9A26-3A5635203A8D}" srcOrd="0" destOrd="0" parTransId="{4E15FA3C-F4D9-4F82-B686-4E8C59D48C64}" sibTransId="{5E323539-ED2F-44CA-936E-BF41224A731A}"/>
    <dgm:cxn modelId="{16FE117A-B542-488D-85BA-ABF6BA7653EB}" type="presOf" srcId="{9C69B54F-DD0E-4347-BE7B-AE888644BAEB}" destId="{83DB7F45-8F22-40A1-BAD8-04A2385AAF3D}" srcOrd="0" destOrd="0" presId="urn:microsoft.com/office/officeart/2008/layout/VerticalAccentList"/>
    <dgm:cxn modelId="{28744552-A002-4388-8A49-FE22E146C53E}" type="presOf" srcId="{7B3D3A1F-F92C-4560-B468-5FC6800DE507}" destId="{885E5D61-4C48-45ED-9589-54AFF9910ED9}" srcOrd="0" destOrd="0" presId="urn:microsoft.com/office/officeart/2008/layout/VerticalAccentList"/>
    <dgm:cxn modelId="{E0A68386-D75D-48FB-B1E2-3C527206B8ED}" type="presOf" srcId="{071270B3-9672-4D3F-936B-06BE6ECFB879}" destId="{35D8AD9A-5F2B-4E89-8944-59253179574C}" srcOrd="0" destOrd="0" presId="urn:microsoft.com/office/officeart/2008/layout/VerticalAccentList"/>
    <dgm:cxn modelId="{28AEAFA6-EC02-4162-BB07-E5A155E30E9A}" type="presParOf" srcId="{92CA9DCB-31E6-4184-ABCC-13E23CA16333}" destId="{91425D71-9DF8-4A01-9BA0-C161758180F6}" srcOrd="0" destOrd="0" presId="urn:microsoft.com/office/officeart/2008/layout/VerticalAccentList"/>
    <dgm:cxn modelId="{B94F901C-AFB4-4464-B879-2BF88CADF636}" type="presParOf" srcId="{91425D71-9DF8-4A01-9BA0-C161758180F6}" destId="{56157B93-D77A-41AD-8583-C4962DB8C5C5}" srcOrd="0" destOrd="0" presId="urn:microsoft.com/office/officeart/2008/layout/VerticalAccentList"/>
    <dgm:cxn modelId="{00B8C96D-6D9F-4B4F-BBE8-0BC7F8E31724}" type="presParOf" srcId="{92CA9DCB-31E6-4184-ABCC-13E23CA16333}" destId="{1CAB8D2C-5E41-46F4-81D1-A9BA0B83CFC1}" srcOrd="1" destOrd="0" presId="urn:microsoft.com/office/officeart/2008/layout/VerticalAccentList"/>
    <dgm:cxn modelId="{DFA4A4A3-8DAA-49C6-8157-F5341D2E6E21}" type="presParOf" srcId="{1CAB8D2C-5E41-46F4-81D1-A9BA0B83CFC1}" destId="{4963ACDB-463B-4CC1-85C3-53B947DCF898}" srcOrd="0" destOrd="0" presId="urn:microsoft.com/office/officeart/2008/layout/VerticalAccentList"/>
    <dgm:cxn modelId="{C727727A-BC14-42B3-9A7F-2E8E37DF45E2}" type="presParOf" srcId="{1CAB8D2C-5E41-46F4-81D1-A9BA0B83CFC1}" destId="{4A19A6B7-A619-449C-8483-30A59D9BCE16}" srcOrd="1" destOrd="0" presId="urn:microsoft.com/office/officeart/2008/layout/VerticalAccentList"/>
    <dgm:cxn modelId="{6B0DA0DD-3C8E-49A2-99BC-9E993A22F6CD}" type="presParOf" srcId="{1CAB8D2C-5E41-46F4-81D1-A9BA0B83CFC1}" destId="{5756D815-13B6-45A8-87AD-28ABB82F24B9}" srcOrd="2" destOrd="0" presId="urn:microsoft.com/office/officeart/2008/layout/VerticalAccentList"/>
    <dgm:cxn modelId="{540268F1-4452-4DF7-9C3F-6769D21E6BDE}" type="presParOf" srcId="{1CAB8D2C-5E41-46F4-81D1-A9BA0B83CFC1}" destId="{C85C333D-4D61-4997-8C14-A56CA381DFF4}" srcOrd="3" destOrd="0" presId="urn:microsoft.com/office/officeart/2008/layout/VerticalAccentList"/>
    <dgm:cxn modelId="{C77AAA90-FB3C-4E6C-BBF7-54358249CDD2}" type="presParOf" srcId="{1CAB8D2C-5E41-46F4-81D1-A9BA0B83CFC1}" destId="{CDEFE903-1977-45A0-812D-4BDEF186B448}" srcOrd="4" destOrd="0" presId="urn:microsoft.com/office/officeart/2008/layout/VerticalAccentList"/>
    <dgm:cxn modelId="{592A5768-2273-4721-8B83-A822FAB09B1B}" type="presParOf" srcId="{1CAB8D2C-5E41-46F4-81D1-A9BA0B83CFC1}" destId="{F3778322-F056-443E-900B-D6F4F495E37D}" srcOrd="5" destOrd="0" presId="urn:microsoft.com/office/officeart/2008/layout/VerticalAccentList"/>
    <dgm:cxn modelId="{BB295BE0-6A30-419D-8CCB-A07473FFE35E}" type="presParOf" srcId="{1CAB8D2C-5E41-46F4-81D1-A9BA0B83CFC1}" destId="{2C9E9371-346F-4A4C-97C4-65432AC646F9}" srcOrd="6" destOrd="0" presId="urn:microsoft.com/office/officeart/2008/layout/VerticalAccentList"/>
    <dgm:cxn modelId="{F5795F0D-B7DC-463C-8898-A5BD7199E438}" type="presParOf" srcId="{1CAB8D2C-5E41-46F4-81D1-A9BA0B83CFC1}" destId="{885E5D61-4C48-45ED-9589-54AFF9910ED9}" srcOrd="7" destOrd="0" presId="urn:microsoft.com/office/officeart/2008/layout/VerticalAccentList"/>
    <dgm:cxn modelId="{6D5FB654-90E7-4229-9768-22C863FA8FD3}" type="presParOf" srcId="{92CA9DCB-31E6-4184-ABCC-13E23CA16333}" destId="{AA554D73-4020-4304-BBF4-10AEB0758B76}" srcOrd="2" destOrd="0" presId="urn:microsoft.com/office/officeart/2008/layout/VerticalAccentList"/>
    <dgm:cxn modelId="{455A0A5B-5203-4FA6-9F01-C8AC90F1D1C9}" type="presParOf" srcId="{92CA9DCB-31E6-4184-ABCC-13E23CA16333}" destId="{64DC145E-8C6A-4810-A1A1-5AF74E98139F}" srcOrd="3" destOrd="0" presId="urn:microsoft.com/office/officeart/2008/layout/VerticalAccentList"/>
    <dgm:cxn modelId="{5AEF3BE7-D78A-4516-B186-17CFCAD8DDC7}" type="presParOf" srcId="{64DC145E-8C6A-4810-A1A1-5AF74E98139F}" destId="{539F6EEB-C8CA-428B-BE72-ECF4A262B966}" srcOrd="0" destOrd="0" presId="urn:microsoft.com/office/officeart/2008/layout/VerticalAccentList"/>
    <dgm:cxn modelId="{45FC2575-9A80-4CDA-A633-EA100AFA5A26}" type="presParOf" srcId="{92CA9DCB-31E6-4184-ABCC-13E23CA16333}" destId="{E238EFBC-750D-4ACD-AB1F-A4E20EC0C3C8}" srcOrd="4" destOrd="0" presId="urn:microsoft.com/office/officeart/2008/layout/VerticalAccentList"/>
    <dgm:cxn modelId="{1A253582-AF8E-4A98-897E-E934B400AB94}" type="presParOf" srcId="{E238EFBC-750D-4ACD-AB1F-A4E20EC0C3C8}" destId="{0E3E908D-98CF-4802-885A-BF3CCF07B71E}" srcOrd="0" destOrd="0" presId="urn:microsoft.com/office/officeart/2008/layout/VerticalAccentList"/>
    <dgm:cxn modelId="{50BF6902-4E0D-4669-ADA3-624C34C53F64}" type="presParOf" srcId="{E238EFBC-750D-4ACD-AB1F-A4E20EC0C3C8}" destId="{88C4D35F-308F-45E6-9E62-4925B0FDAEDB}" srcOrd="1" destOrd="0" presId="urn:microsoft.com/office/officeart/2008/layout/VerticalAccentList"/>
    <dgm:cxn modelId="{2C574AD9-5236-4F4E-B8FB-0D71610D8EC5}" type="presParOf" srcId="{E238EFBC-750D-4ACD-AB1F-A4E20EC0C3C8}" destId="{D9312638-068B-468D-B28A-0CF4A14CCB76}" srcOrd="2" destOrd="0" presId="urn:microsoft.com/office/officeart/2008/layout/VerticalAccentList"/>
    <dgm:cxn modelId="{193A0AFC-580F-4DAE-9509-5D5E7DBA3A7F}" type="presParOf" srcId="{E238EFBC-750D-4ACD-AB1F-A4E20EC0C3C8}" destId="{6656BA9C-37D5-48F7-AAC9-A22BB7B09974}" srcOrd="3" destOrd="0" presId="urn:microsoft.com/office/officeart/2008/layout/VerticalAccentList"/>
    <dgm:cxn modelId="{0E40AB25-ACC4-48DA-85F5-E68C07A4DDD3}" type="presParOf" srcId="{E238EFBC-750D-4ACD-AB1F-A4E20EC0C3C8}" destId="{E1390675-3577-42F2-B9AC-AE832E197B43}" srcOrd="4" destOrd="0" presId="urn:microsoft.com/office/officeart/2008/layout/VerticalAccentList"/>
    <dgm:cxn modelId="{73A202AA-12DF-438F-A50A-F80AE1D97EFC}" type="presParOf" srcId="{E238EFBC-750D-4ACD-AB1F-A4E20EC0C3C8}" destId="{48B68951-6561-4BC0-AE0A-CE628EB7C202}" srcOrd="5" destOrd="0" presId="urn:microsoft.com/office/officeart/2008/layout/VerticalAccentList"/>
    <dgm:cxn modelId="{15729197-22A4-470F-9DD9-2768CC572D0D}" type="presParOf" srcId="{E238EFBC-750D-4ACD-AB1F-A4E20EC0C3C8}" destId="{F8293052-6BE4-4841-ABD2-3B6E6AE14B26}" srcOrd="6" destOrd="0" presId="urn:microsoft.com/office/officeart/2008/layout/VerticalAccentList"/>
    <dgm:cxn modelId="{0579726A-B02B-4477-BE16-FA6836932B73}" type="presParOf" srcId="{E238EFBC-750D-4ACD-AB1F-A4E20EC0C3C8}" destId="{7EB6EE24-2DEE-4160-AB88-771F21BAA6D9}" srcOrd="7" destOrd="0" presId="urn:microsoft.com/office/officeart/2008/layout/VerticalAccentList"/>
    <dgm:cxn modelId="{237FEB69-5426-4B95-9BE7-55938162B225}" type="presParOf" srcId="{92CA9DCB-31E6-4184-ABCC-13E23CA16333}" destId="{2EE0A966-9830-4EC7-9E0C-68E6E4A14D49}" srcOrd="5" destOrd="0" presId="urn:microsoft.com/office/officeart/2008/layout/VerticalAccentList"/>
    <dgm:cxn modelId="{7D292B85-989C-4615-8022-065354BD6A87}" type="presParOf" srcId="{92CA9DCB-31E6-4184-ABCC-13E23CA16333}" destId="{7B8877D9-B0F4-485E-BFB7-E06FB89A5336}" srcOrd="6" destOrd="0" presId="urn:microsoft.com/office/officeart/2008/layout/VerticalAccentList"/>
    <dgm:cxn modelId="{D094243A-3848-4457-94B4-322B4C3F8AA3}" type="presParOf" srcId="{7B8877D9-B0F4-485E-BFB7-E06FB89A5336}" destId="{35D8AD9A-5F2B-4E89-8944-59253179574C}" srcOrd="0" destOrd="0" presId="urn:microsoft.com/office/officeart/2008/layout/VerticalAccentList"/>
    <dgm:cxn modelId="{CAC1F008-C2D4-41B1-A952-C3EE0A2BDBEC}" type="presParOf" srcId="{92CA9DCB-31E6-4184-ABCC-13E23CA16333}" destId="{D33A2E44-DA86-4E7A-83DF-8E8F718B9AC4}" srcOrd="7" destOrd="0" presId="urn:microsoft.com/office/officeart/2008/layout/VerticalAccentList"/>
    <dgm:cxn modelId="{8662AF40-A338-4629-BCD9-3B1F0D94BB8B}" type="presParOf" srcId="{D33A2E44-DA86-4E7A-83DF-8E8F718B9AC4}" destId="{093CB269-FB8F-4A3C-99EB-5A70EA6206BA}" srcOrd="0" destOrd="0" presId="urn:microsoft.com/office/officeart/2008/layout/VerticalAccentList"/>
    <dgm:cxn modelId="{9C9EEC29-002E-41EC-A343-AFE8E2A07A7B}" type="presParOf" srcId="{D33A2E44-DA86-4E7A-83DF-8E8F718B9AC4}" destId="{5A3B60CF-DEBD-4142-B3A1-F6B1BFA012AC}" srcOrd="1" destOrd="0" presId="urn:microsoft.com/office/officeart/2008/layout/VerticalAccentList"/>
    <dgm:cxn modelId="{C12A0F14-AEDE-46F2-9D5F-F0BEE4646F90}" type="presParOf" srcId="{D33A2E44-DA86-4E7A-83DF-8E8F718B9AC4}" destId="{4250685D-481D-4D33-82B0-357D2E7900AD}" srcOrd="2" destOrd="0" presId="urn:microsoft.com/office/officeart/2008/layout/VerticalAccentList"/>
    <dgm:cxn modelId="{921D8662-0A44-47E7-8915-B62E10D9D4FF}" type="presParOf" srcId="{D33A2E44-DA86-4E7A-83DF-8E8F718B9AC4}" destId="{6C38EE42-6438-4E5F-972E-24D3FFC52932}" srcOrd="3" destOrd="0" presId="urn:microsoft.com/office/officeart/2008/layout/VerticalAccentList"/>
    <dgm:cxn modelId="{E6B0EBA2-E587-447E-8777-047A09825579}" type="presParOf" srcId="{D33A2E44-DA86-4E7A-83DF-8E8F718B9AC4}" destId="{64C3B85C-9845-45C4-B380-95977FB25C23}" srcOrd="4" destOrd="0" presId="urn:microsoft.com/office/officeart/2008/layout/VerticalAccentList"/>
    <dgm:cxn modelId="{9335E618-D832-480A-BBDC-8C61D1F674B0}" type="presParOf" srcId="{D33A2E44-DA86-4E7A-83DF-8E8F718B9AC4}" destId="{84194CB9-4DAF-4FA7-ACFA-D3089B72F82C}" srcOrd="5" destOrd="0" presId="urn:microsoft.com/office/officeart/2008/layout/VerticalAccentList"/>
    <dgm:cxn modelId="{9B6D3318-4A7B-4055-BFA9-40386415431A}" type="presParOf" srcId="{D33A2E44-DA86-4E7A-83DF-8E8F718B9AC4}" destId="{6117E978-E814-4607-9590-220C23FC2567}" srcOrd="6" destOrd="0" presId="urn:microsoft.com/office/officeart/2008/layout/VerticalAccentList"/>
    <dgm:cxn modelId="{5DC72D83-92A5-4BB6-A8C2-CD85292B555D}" type="presParOf" srcId="{D33A2E44-DA86-4E7A-83DF-8E8F718B9AC4}" destId="{83DB7F45-8F22-40A1-BAD8-04A2385AAF3D}" srcOrd="7" destOrd="0" presId="urn:microsoft.com/office/officeart/2008/layout/VerticalAccent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485B51-9BD3-44D9-BB55-7F2384B6B88D}" type="doc">
      <dgm:prSet loTypeId="urn:microsoft.com/office/officeart/2008/layout/NameandTitleOrganizationalChart" loCatId="hierarchy" qsTypeId="urn:microsoft.com/office/officeart/2005/8/quickstyle/3d3" qsCatId="3D" csTypeId="urn:microsoft.com/office/officeart/2005/8/colors/accent1_2#2" csCatId="accent1" phldr="1"/>
      <dgm:spPr/>
      <dgm:t>
        <a:bodyPr/>
        <a:lstStyle/>
        <a:p>
          <a:endParaRPr lang="tr-TR"/>
        </a:p>
      </dgm:t>
    </dgm:pt>
    <dgm:pt modelId="{E83E0BC2-FF57-47ED-924B-25F49C0D652A}">
      <dgm:prSet phldrT="[Metin]" custT="1"/>
      <dgm:spPr/>
      <dgm:t>
        <a:bodyPr/>
        <a:lstStyle/>
        <a:p>
          <a:r>
            <a:rPr lang="tr-TR" sz="1600" dirty="0" smtClean="0"/>
            <a:t>MEB Özel Eğitim ve Rehberlik Hizmetleri Genel Müdürlüğü</a:t>
          </a:r>
          <a:endParaRPr lang="tr-TR" sz="1600" dirty="0"/>
        </a:p>
      </dgm:t>
    </dgm:pt>
    <dgm:pt modelId="{F49F45FB-7115-4AEA-BF52-FF697A5124FB}" type="parTrans" cxnId="{EE69BB3C-69B2-4FC5-A599-9DC39135EBD2}">
      <dgm:prSet/>
      <dgm:spPr/>
      <dgm:t>
        <a:bodyPr/>
        <a:lstStyle/>
        <a:p>
          <a:endParaRPr lang="tr-TR"/>
        </a:p>
      </dgm:t>
    </dgm:pt>
    <dgm:pt modelId="{14D49413-5AAD-4943-BC05-DD017BCC8E02}" type="sibTrans" cxnId="{EE69BB3C-69B2-4FC5-A599-9DC39135EBD2}">
      <dgm:prSet/>
      <dgm:spPr/>
      <dgm:t>
        <a:bodyPr/>
        <a:lstStyle/>
        <a:p>
          <a:endParaRPr lang="tr-TR"/>
        </a:p>
      </dgm:t>
    </dgm:pt>
    <dgm:pt modelId="{8C0D3844-8365-4CFA-814F-7F7B2D6C0A5A}" type="asst">
      <dgm:prSet phldrT="[Metin]" custT="1"/>
      <dgm:spPr/>
      <dgm:t>
        <a:bodyPr/>
        <a:lstStyle/>
        <a:p>
          <a:r>
            <a:rPr lang="tr-TR" sz="1600" dirty="0" smtClean="0"/>
            <a:t>MEM İl </a:t>
          </a:r>
          <a:r>
            <a:rPr lang="tr-TR" sz="1600" dirty="0" err="1" smtClean="0"/>
            <a:t>Psikososyal</a:t>
          </a:r>
          <a:r>
            <a:rPr lang="tr-TR" sz="1600" dirty="0" smtClean="0"/>
            <a:t> Müdahale Hizmetleri Ekibi/RAM </a:t>
          </a:r>
          <a:endParaRPr lang="tr-TR" sz="1600" dirty="0"/>
        </a:p>
      </dgm:t>
    </dgm:pt>
    <dgm:pt modelId="{9894AD38-A481-4CAB-9A6B-FF0BCDB92B78}" type="parTrans" cxnId="{5E7D4BC4-E4E0-42C0-9D9D-BC8C9699B743}">
      <dgm:prSet/>
      <dgm:spPr/>
      <dgm:t>
        <a:bodyPr/>
        <a:lstStyle/>
        <a:p>
          <a:endParaRPr lang="tr-TR"/>
        </a:p>
      </dgm:t>
    </dgm:pt>
    <dgm:pt modelId="{D807724B-961F-4B01-8C5A-3FA99118C1F7}" type="sibTrans" cxnId="{5E7D4BC4-E4E0-42C0-9D9D-BC8C9699B743}">
      <dgm:prSet/>
      <dgm:spPr/>
      <dgm:t>
        <a:bodyPr/>
        <a:lstStyle/>
        <a:p>
          <a:endParaRPr lang="tr-TR"/>
        </a:p>
      </dgm:t>
    </dgm:pt>
    <dgm:pt modelId="{933E4853-0F78-4E5E-90FF-9D3D89F306A7}">
      <dgm:prSet phldrT="[Metin]" custT="1"/>
      <dgm:spPr/>
      <dgm:t>
        <a:bodyPr/>
        <a:lstStyle/>
        <a:p>
          <a:r>
            <a:rPr lang="tr-TR" sz="1600" dirty="0" smtClean="0"/>
            <a:t>RAM PDR Bölüm Başkanlığında Görevli Psikolojik Danışmanlar </a:t>
          </a:r>
          <a:endParaRPr lang="tr-TR" sz="1600" dirty="0"/>
        </a:p>
      </dgm:t>
    </dgm:pt>
    <dgm:pt modelId="{A871DD04-4E9D-45A1-A967-7ED1340C37A0}" type="parTrans" cxnId="{B90F9BE7-C2D6-4E30-AE5F-A4A32BA70617}">
      <dgm:prSet/>
      <dgm:spPr/>
      <dgm:t>
        <a:bodyPr/>
        <a:lstStyle/>
        <a:p>
          <a:endParaRPr lang="tr-TR"/>
        </a:p>
      </dgm:t>
    </dgm:pt>
    <dgm:pt modelId="{8408AE95-645F-46A9-80B5-C64C0DA44DB7}" type="sibTrans" cxnId="{B90F9BE7-C2D6-4E30-AE5F-A4A32BA70617}">
      <dgm:prSet/>
      <dgm:spPr/>
      <dgm:t>
        <a:bodyPr/>
        <a:lstStyle/>
        <a:p>
          <a:endParaRPr lang="tr-TR"/>
        </a:p>
      </dgm:t>
    </dgm:pt>
    <dgm:pt modelId="{B84793BE-8FD8-466E-8928-DBBA65619553}">
      <dgm:prSet phldrT="[Metin]" custT="1"/>
      <dgm:spPr/>
      <dgm:t>
        <a:bodyPr/>
        <a:lstStyle/>
        <a:p>
          <a:r>
            <a:rPr lang="tr-TR" sz="1500" dirty="0" smtClean="0"/>
            <a:t>Okul Psikolojik Danışma ve Rehberlik Servislerinde Görevli Psikolojik Danışmanlar </a:t>
          </a:r>
          <a:endParaRPr lang="tr-TR" sz="1500" dirty="0"/>
        </a:p>
      </dgm:t>
    </dgm:pt>
    <dgm:pt modelId="{19E4FBD5-C8A9-4507-B3D7-EEFEB742B4F2}" type="parTrans" cxnId="{E1A469CE-B6DD-40FC-AC7B-58C784442449}">
      <dgm:prSet/>
      <dgm:spPr/>
      <dgm:t>
        <a:bodyPr/>
        <a:lstStyle/>
        <a:p>
          <a:endParaRPr lang="tr-TR"/>
        </a:p>
      </dgm:t>
    </dgm:pt>
    <dgm:pt modelId="{A3B6751F-ABED-4D9E-8315-BB58664C6653}" type="sibTrans" cxnId="{E1A469CE-B6DD-40FC-AC7B-58C784442449}">
      <dgm:prSet/>
      <dgm:spPr/>
      <dgm:t>
        <a:bodyPr/>
        <a:lstStyle/>
        <a:p>
          <a:endParaRPr lang="tr-TR"/>
        </a:p>
      </dgm:t>
    </dgm:pt>
    <dgm:pt modelId="{21FC23E2-93C7-47C2-B94F-874D9E1E4DF1}" type="pres">
      <dgm:prSet presAssocID="{A5485B51-9BD3-44D9-BB55-7F2384B6B88D}" presName="hierChild1" presStyleCnt="0">
        <dgm:presLayoutVars>
          <dgm:orgChart val="1"/>
          <dgm:chPref val="1"/>
          <dgm:dir/>
          <dgm:animOne val="branch"/>
          <dgm:animLvl val="lvl"/>
          <dgm:resizeHandles/>
        </dgm:presLayoutVars>
      </dgm:prSet>
      <dgm:spPr/>
      <dgm:t>
        <a:bodyPr/>
        <a:lstStyle/>
        <a:p>
          <a:endParaRPr lang="tr-TR"/>
        </a:p>
      </dgm:t>
    </dgm:pt>
    <dgm:pt modelId="{46B92A50-D43E-464B-AF0E-5BAEEB9A0C90}" type="pres">
      <dgm:prSet presAssocID="{E83E0BC2-FF57-47ED-924B-25F49C0D652A}" presName="hierRoot1" presStyleCnt="0">
        <dgm:presLayoutVars>
          <dgm:hierBranch val="init"/>
        </dgm:presLayoutVars>
      </dgm:prSet>
      <dgm:spPr/>
    </dgm:pt>
    <dgm:pt modelId="{C2DFFAD9-9818-4A70-8029-AE30F6BF63F0}" type="pres">
      <dgm:prSet presAssocID="{E83E0BC2-FF57-47ED-924B-25F49C0D652A}" presName="rootComposite1" presStyleCnt="0"/>
      <dgm:spPr/>
    </dgm:pt>
    <dgm:pt modelId="{3F4BBCAE-D53F-49ED-A714-5643DAF3B5D7}" type="pres">
      <dgm:prSet presAssocID="{E83E0BC2-FF57-47ED-924B-25F49C0D652A}" presName="rootText1" presStyleLbl="node0" presStyleIdx="0" presStyleCnt="1" custScaleX="332135">
        <dgm:presLayoutVars>
          <dgm:chMax/>
          <dgm:chPref val="3"/>
        </dgm:presLayoutVars>
      </dgm:prSet>
      <dgm:spPr/>
      <dgm:t>
        <a:bodyPr/>
        <a:lstStyle/>
        <a:p>
          <a:endParaRPr lang="tr-TR"/>
        </a:p>
      </dgm:t>
    </dgm:pt>
    <dgm:pt modelId="{21A21AD5-2929-4EDF-BC48-B515B073BAE7}" type="pres">
      <dgm:prSet presAssocID="{E83E0BC2-FF57-47ED-924B-25F49C0D652A}" presName="titleText1" presStyleLbl="fgAcc0" presStyleIdx="0" presStyleCnt="1">
        <dgm:presLayoutVars>
          <dgm:chMax val="0"/>
          <dgm:chPref val="0"/>
        </dgm:presLayoutVars>
      </dgm:prSet>
      <dgm:spPr/>
      <dgm:t>
        <a:bodyPr/>
        <a:lstStyle/>
        <a:p>
          <a:endParaRPr lang="tr-TR"/>
        </a:p>
      </dgm:t>
    </dgm:pt>
    <dgm:pt modelId="{DE12B8E7-E4E7-45F0-BB69-750922A7F745}" type="pres">
      <dgm:prSet presAssocID="{E83E0BC2-FF57-47ED-924B-25F49C0D652A}" presName="rootConnector1" presStyleLbl="node1" presStyleIdx="0" presStyleCnt="2"/>
      <dgm:spPr/>
      <dgm:t>
        <a:bodyPr/>
        <a:lstStyle/>
        <a:p>
          <a:endParaRPr lang="tr-TR"/>
        </a:p>
      </dgm:t>
    </dgm:pt>
    <dgm:pt modelId="{8FA30A71-2032-4AFF-8C35-C616B6EEF643}" type="pres">
      <dgm:prSet presAssocID="{E83E0BC2-FF57-47ED-924B-25F49C0D652A}" presName="hierChild2" presStyleCnt="0"/>
      <dgm:spPr/>
    </dgm:pt>
    <dgm:pt modelId="{D9455AA4-C26D-432F-9B5B-2CF465876283}" type="pres">
      <dgm:prSet presAssocID="{A871DD04-4E9D-45A1-A967-7ED1340C37A0}" presName="Name37" presStyleLbl="parChTrans1D2" presStyleIdx="0" presStyleCnt="3"/>
      <dgm:spPr/>
      <dgm:t>
        <a:bodyPr/>
        <a:lstStyle/>
        <a:p>
          <a:endParaRPr lang="tr-TR"/>
        </a:p>
      </dgm:t>
    </dgm:pt>
    <dgm:pt modelId="{DFA6922A-3022-4AB4-99A2-48A810CA71D0}" type="pres">
      <dgm:prSet presAssocID="{933E4853-0F78-4E5E-90FF-9D3D89F306A7}" presName="hierRoot2" presStyleCnt="0">
        <dgm:presLayoutVars>
          <dgm:hierBranch val="init"/>
        </dgm:presLayoutVars>
      </dgm:prSet>
      <dgm:spPr/>
    </dgm:pt>
    <dgm:pt modelId="{A0C9ADA1-F99A-4793-BA20-B108CE07B920}" type="pres">
      <dgm:prSet presAssocID="{933E4853-0F78-4E5E-90FF-9D3D89F306A7}" presName="rootComposite" presStyleCnt="0"/>
      <dgm:spPr/>
    </dgm:pt>
    <dgm:pt modelId="{09624336-8C4B-4EDC-9B66-14877D4EA7EA}" type="pres">
      <dgm:prSet presAssocID="{933E4853-0F78-4E5E-90FF-9D3D89F306A7}" presName="rootText" presStyleLbl="node1" presStyleIdx="0" presStyleCnt="2" custScaleX="186679">
        <dgm:presLayoutVars>
          <dgm:chMax/>
          <dgm:chPref val="3"/>
        </dgm:presLayoutVars>
      </dgm:prSet>
      <dgm:spPr/>
      <dgm:t>
        <a:bodyPr/>
        <a:lstStyle/>
        <a:p>
          <a:endParaRPr lang="tr-TR"/>
        </a:p>
      </dgm:t>
    </dgm:pt>
    <dgm:pt modelId="{14605A38-60D5-49AF-9531-F9AD0C90CC06}" type="pres">
      <dgm:prSet presAssocID="{933E4853-0F78-4E5E-90FF-9D3D89F306A7}" presName="titleText2" presStyleLbl="fgAcc1" presStyleIdx="0" presStyleCnt="2">
        <dgm:presLayoutVars>
          <dgm:chMax val="0"/>
          <dgm:chPref val="0"/>
        </dgm:presLayoutVars>
      </dgm:prSet>
      <dgm:spPr/>
      <dgm:t>
        <a:bodyPr/>
        <a:lstStyle/>
        <a:p>
          <a:endParaRPr lang="tr-TR"/>
        </a:p>
      </dgm:t>
    </dgm:pt>
    <dgm:pt modelId="{3B9FAC7F-B1AF-47FC-9C5C-49245D24E41F}" type="pres">
      <dgm:prSet presAssocID="{933E4853-0F78-4E5E-90FF-9D3D89F306A7}" presName="rootConnector" presStyleLbl="node2" presStyleIdx="0" presStyleCnt="0"/>
      <dgm:spPr/>
      <dgm:t>
        <a:bodyPr/>
        <a:lstStyle/>
        <a:p>
          <a:endParaRPr lang="tr-TR"/>
        </a:p>
      </dgm:t>
    </dgm:pt>
    <dgm:pt modelId="{93664A1D-C4F4-47F1-BDF1-419C9765DA45}" type="pres">
      <dgm:prSet presAssocID="{933E4853-0F78-4E5E-90FF-9D3D89F306A7}" presName="hierChild4" presStyleCnt="0"/>
      <dgm:spPr/>
    </dgm:pt>
    <dgm:pt modelId="{BE90351A-CA69-4343-AF53-488D4904939C}" type="pres">
      <dgm:prSet presAssocID="{933E4853-0F78-4E5E-90FF-9D3D89F306A7}" presName="hierChild5" presStyleCnt="0"/>
      <dgm:spPr/>
    </dgm:pt>
    <dgm:pt modelId="{57FF7999-A251-4E4D-99EC-FFA8F5275446}" type="pres">
      <dgm:prSet presAssocID="{19E4FBD5-C8A9-4507-B3D7-EEFEB742B4F2}" presName="Name37" presStyleLbl="parChTrans1D2" presStyleIdx="1" presStyleCnt="3"/>
      <dgm:spPr/>
      <dgm:t>
        <a:bodyPr/>
        <a:lstStyle/>
        <a:p>
          <a:endParaRPr lang="tr-TR"/>
        </a:p>
      </dgm:t>
    </dgm:pt>
    <dgm:pt modelId="{A1D183FC-41E9-477C-89A6-1EE2440BC8CB}" type="pres">
      <dgm:prSet presAssocID="{B84793BE-8FD8-466E-8928-DBBA65619553}" presName="hierRoot2" presStyleCnt="0">
        <dgm:presLayoutVars>
          <dgm:hierBranch val="init"/>
        </dgm:presLayoutVars>
      </dgm:prSet>
      <dgm:spPr/>
    </dgm:pt>
    <dgm:pt modelId="{357CC6FE-F1B7-440E-B389-D08C804E9325}" type="pres">
      <dgm:prSet presAssocID="{B84793BE-8FD8-466E-8928-DBBA65619553}" presName="rootComposite" presStyleCnt="0"/>
      <dgm:spPr/>
    </dgm:pt>
    <dgm:pt modelId="{082BD446-9FD2-4838-B239-43DA0E28BC5E}" type="pres">
      <dgm:prSet presAssocID="{B84793BE-8FD8-466E-8928-DBBA65619553}" presName="rootText" presStyleLbl="node1" presStyleIdx="1" presStyleCnt="2" custScaleX="231133">
        <dgm:presLayoutVars>
          <dgm:chMax/>
          <dgm:chPref val="3"/>
        </dgm:presLayoutVars>
      </dgm:prSet>
      <dgm:spPr/>
      <dgm:t>
        <a:bodyPr/>
        <a:lstStyle/>
        <a:p>
          <a:endParaRPr lang="tr-TR"/>
        </a:p>
      </dgm:t>
    </dgm:pt>
    <dgm:pt modelId="{3AD976AC-1EB8-4287-94E1-688BCE7D152E}" type="pres">
      <dgm:prSet presAssocID="{B84793BE-8FD8-466E-8928-DBBA65619553}" presName="titleText2" presStyleLbl="fgAcc1" presStyleIdx="1" presStyleCnt="2">
        <dgm:presLayoutVars>
          <dgm:chMax val="0"/>
          <dgm:chPref val="0"/>
        </dgm:presLayoutVars>
      </dgm:prSet>
      <dgm:spPr/>
      <dgm:t>
        <a:bodyPr/>
        <a:lstStyle/>
        <a:p>
          <a:endParaRPr lang="tr-TR"/>
        </a:p>
      </dgm:t>
    </dgm:pt>
    <dgm:pt modelId="{9474D23C-83EF-40F3-B0D3-C865238E50EA}" type="pres">
      <dgm:prSet presAssocID="{B84793BE-8FD8-466E-8928-DBBA65619553}" presName="rootConnector" presStyleLbl="node2" presStyleIdx="0" presStyleCnt="0"/>
      <dgm:spPr/>
      <dgm:t>
        <a:bodyPr/>
        <a:lstStyle/>
        <a:p>
          <a:endParaRPr lang="tr-TR"/>
        </a:p>
      </dgm:t>
    </dgm:pt>
    <dgm:pt modelId="{43976D78-C92C-462E-BA31-23F9FADA3408}" type="pres">
      <dgm:prSet presAssocID="{B84793BE-8FD8-466E-8928-DBBA65619553}" presName="hierChild4" presStyleCnt="0"/>
      <dgm:spPr/>
    </dgm:pt>
    <dgm:pt modelId="{C50B00E9-345F-4FD8-8136-1156B6E5B9F0}" type="pres">
      <dgm:prSet presAssocID="{B84793BE-8FD8-466E-8928-DBBA65619553}" presName="hierChild5" presStyleCnt="0"/>
      <dgm:spPr/>
    </dgm:pt>
    <dgm:pt modelId="{D1EFB6BA-C8FC-4A4B-9143-109144DB69FE}" type="pres">
      <dgm:prSet presAssocID="{E83E0BC2-FF57-47ED-924B-25F49C0D652A}" presName="hierChild3" presStyleCnt="0"/>
      <dgm:spPr/>
    </dgm:pt>
    <dgm:pt modelId="{71A90356-27F7-4B71-8C47-70195AA9932B}" type="pres">
      <dgm:prSet presAssocID="{9894AD38-A481-4CAB-9A6B-FF0BCDB92B78}" presName="Name96" presStyleLbl="parChTrans1D2" presStyleIdx="2" presStyleCnt="3"/>
      <dgm:spPr/>
      <dgm:t>
        <a:bodyPr/>
        <a:lstStyle/>
        <a:p>
          <a:endParaRPr lang="tr-TR"/>
        </a:p>
      </dgm:t>
    </dgm:pt>
    <dgm:pt modelId="{71B0E25C-63F2-40FF-BA0B-990D7C05B712}" type="pres">
      <dgm:prSet presAssocID="{8C0D3844-8365-4CFA-814F-7F7B2D6C0A5A}" presName="hierRoot3" presStyleCnt="0">
        <dgm:presLayoutVars>
          <dgm:hierBranch val="init"/>
        </dgm:presLayoutVars>
      </dgm:prSet>
      <dgm:spPr/>
    </dgm:pt>
    <dgm:pt modelId="{247AF26C-3F25-4C4E-9D84-3B1872E423E3}" type="pres">
      <dgm:prSet presAssocID="{8C0D3844-8365-4CFA-814F-7F7B2D6C0A5A}" presName="rootComposite3" presStyleCnt="0"/>
      <dgm:spPr/>
    </dgm:pt>
    <dgm:pt modelId="{9DC95365-BF98-4059-B634-5D52C51C8DB6}" type="pres">
      <dgm:prSet presAssocID="{8C0D3844-8365-4CFA-814F-7F7B2D6C0A5A}" presName="rootText3" presStyleLbl="asst1" presStyleIdx="0" presStyleCnt="1" custScaleX="180113">
        <dgm:presLayoutVars>
          <dgm:chPref val="3"/>
        </dgm:presLayoutVars>
      </dgm:prSet>
      <dgm:spPr/>
      <dgm:t>
        <a:bodyPr/>
        <a:lstStyle/>
        <a:p>
          <a:endParaRPr lang="tr-TR"/>
        </a:p>
      </dgm:t>
    </dgm:pt>
    <dgm:pt modelId="{E6D7BB34-24BE-47C0-B119-2EF5245857C6}" type="pres">
      <dgm:prSet presAssocID="{8C0D3844-8365-4CFA-814F-7F7B2D6C0A5A}" presName="titleText3" presStyleLbl="fgAcc2" presStyleIdx="0" presStyleCnt="1">
        <dgm:presLayoutVars>
          <dgm:chMax val="0"/>
          <dgm:chPref val="0"/>
        </dgm:presLayoutVars>
      </dgm:prSet>
      <dgm:spPr/>
      <dgm:t>
        <a:bodyPr/>
        <a:lstStyle/>
        <a:p>
          <a:endParaRPr lang="tr-TR"/>
        </a:p>
      </dgm:t>
    </dgm:pt>
    <dgm:pt modelId="{D5C69E8D-A1F0-4D70-945B-1C6991F73CEB}" type="pres">
      <dgm:prSet presAssocID="{8C0D3844-8365-4CFA-814F-7F7B2D6C0A5A}" presName="rootConnector3" presStyleLbl="asst1" presStyleIdx="0" presStyleCnt="1"/>
      <dgm:spPr/>
      <dgm:t>
        <a:bodyPr/>
        <a:lstStyle/>
        <a:p>
          <a:endParaRPr lang="tr-TR"/>
        </a:p>
      </dgm:t>
    </dgm:pt>
    <dgm:pt modelId="{33F7F903-B812-427F-8867-C12A9C901978}" type="pres">
      <dgm:prSet presAssocID="{8C0D3844-8365-4CFA-814F-7F7B2D6C0A5A}" presName="hierChild6" presStyleCnt="0"/>
      <dgm:spPr/>
    </dgm:pt>
    <dgm:pt modelId="{7B908862-5A28-4631-A4C6-C690023590EB}" type="pres">
      <dgm:prSet presAssocID="{8C0D3844-8365-4CFA-814F-7F7B2D6C0A5A}" presName="hierChild7" presStyleCnt="0"/>
      <dgm:spPr/>
    </dgm:pt>
  </dgm:ptLst>
  <dgm:cxnLst>
    <dgm:cxn modelId="{4051870B-A941-4674-A85C-58DC6CB45EB7}" type="presOf" srcId="{E83E0BC2-FF57-47ED-924B-25F49C0D652A}" destId="{DE12B8E7-E4E7-45F0-BB69-750922A7F745}" srcOrd="1" destOrd="0" presId="urn:microsoft.com/office/officeart/2008/layout/NameandTitleOrganizationalChart"/>
    <dgm:cxn modelId="{C5371CE5-23BB-406C-865E-5F28C54A7BB6}" type="presOf" srcId="{E83E0BC2-FF57-47ED-924B-25F49C0D652A}" destId="{3F4BBCAE-D53F-49ED-A714-5643DAF3B5D7}" srcOrd="0" destOrd="0" presId="urn:microsoft.com/office/officeart/2008/layout/NameandTitleOrganizationalChart"/>
    <dgm:cxn modelId="{ACA17449-EDF2-4FF9-89FF-8B5918E34CBB}" type="presOf" srcId="{A3B6751F-ABED-4D9E-8315-BB58664C6653}" destId="{3AD976AC-1EB8-4287-94E1-688BCE7D152E}" srcOrd="0" destOrd="0" presId="urn:microsoft.com/office/officeart/2008/layout/NameandTitleOrganizationalChart"/>
    <dgm:cxn modelId="{D11BD1FD-FC79-4BE9-97A6-36B43BCA812F}" type="presOf" srcId="{8C0D3844-8365-4CFA-814F-7F7B2D6C0A5A}" destId="{9DC95365-BF98-4059-B634-5D52C51C8DB6}" srcOrd="0" destOrd="0" presId="urn:microsoft.com/office/officeart/2008/layout/NameandTitleOrganizationalChart"/>
    <dgm:cxn modelId="{1B980BEA-90DB-4ED3-B752-4D1A498FA511}" type="presOf" srcId="{8408AE95-645F-46A9-80B5-C64C0DA44DB7}" destId="{14605A38-60D5-49AF-9531-F9AD0C90CC06}" srcOrd="0" destOrd="0" presId="urn:microsoft.com/office/officeart/2008/layout/NameandTitleOrganizationalChart"/>
    <dgm:cxn modelId="{D91B4453-5DB4-4F2D-B18A-8785E6EA18F2}" type="presOf" srcId="{19E4FBD5-C8A9-4507-B3D7-EEFEB742B4F2}" destId="{57FF7999-A251-4E4D-99EC-FFA8F5275446}" srcOrd="0" destOrd="0" presId="urn:microsoft.com/office/officeart/2008/layout/NameandTitleOrganizationalChart"/>
    <dgm:cxn modelId="{58940274-6C4E-4E58-9C20-5942E2A43E4B}" type="presOf" srcId="{D807724B-961F-4B01-8C5A-3FA99118C1F7}" destId="{E6D7BB34-24BE-47C0-B119-2EF5245857C6}" srcOrd="0" destOrd="0" presId="urn:microsoft.com/office/officeart/2008/layout/NameandTitleOrganizationalChart"/>
    <dgm:cxn modelId="{327BE66E-8E30-4A0C-B844-D1591412CF8A}" type="presOf" srcId="{A871DD04-4E9D-45A1-A967-7ED1340C37A0}" destId="{D9455AA4-C26D-432F-9B5B-2CF465876283}" srcOrd="0" destOrd="0" presId="urn:microsoft.com/office/officeart/2008/layout/NameandTitleOrganizationalChart"/>
    <dgm:cxn modelId="{9F131842-9BEB-4A6F-BC7E-767476D7486F}" type="presOf" srcId="{8C0D3844-8365-4CFA-814F-7F7B2D6C0A5A}" destId="{D5C69E8D-A1F0-4D70-945B-1C6991F73CEB}" srcOrd="1" destOrd="0" presId="urn:microsoft.com/office/officeart/2008/layout/NameandTitleOrganizationalChart"/>
    <dgm:cxn modelId="{E1A469CE-B6DD-40FC-AC7B-58C784442449}" srcId="{E83E0BC2-FF57-47ED-924B-25F49C0D652A}" destId="{B84793BE-8FD8-466E-8928-DBBA65619553}" srcOrd="2" destOrd="0" parTransId="{19E4FBD5-C8A9-4507-B3D7-EEFEB742B4F2}" sibTransId="{A3B6751F-ABED-4D9E-8315-BB58664C6653}"/>
    <dgm:cxn modelId="{EE69BB3C-69B2-4FC5-A599-9DC39135EBD2}" srcId="{A5485B51-9BD3-44D9-BB55-7F2384B6B88D}" destId="{E83E0BC2-FF57-47ED-924B-25F49C0D652A}" srcOrd="0" destOrd="0" parTransId="{F49F45FB-7115-4AEA-BF52-FF697A5124FB}" sibTransId="{14D49413-5AAD-4943-BC05-DD017BCC8E02}"/>
    <dgm:cxn modelId="{25524D58-0689-43CD-8B01-765391BDA6B4}" type="presOf" srcId="{14D49413-5AAD-4943-BC05-DD017BCC8E02}" destId="{21A21AD5-2929-4EDF-BC48-B515B073BAE7}" srcOrd="0" destOrd="0" presId="urn:microsoft.com/office/officeart/2008/layout/NameandTitleOrganizationalChart"/>
    <dgm:cxn modelId="{71C7D06C-A288-4F62-A283-B9F5DF46035A}" type="presOf" srcId="{B84793BE-8FD8-466E-8928-DBBA65619553}" destId="{082BD446-9FD2-4838-B239-43DA0E28BC5E}" srcOrd="0" destOrd="0" presId="urn:microsoft.com/office/officeart/2008/layout/NameandTitleOrganizationalChart"/>
    <dgm:cxn modelId="{49D7CB2F-71EC-4F77-925C-1102F0B5F0A1}" type="presOf" srcId="{933E4853-0F78-4E5E-90FF-9D3D89F306A7}" destId="{3B9FAC7F-B1AF-47FC-9C5C-49245D24E41F}" srcOrd="1" destOrd="0" presId="urn:microsoft.com/office/officeart/2008/layout/NameandTitleOrganizationalChart"/>
    <dgm:cxn modelId="{68DCD7CC-9D4F-4AB7-926D-34547BB1A586}" type="presOf" srcId="{933E4853-0F78-4E5E-90FF-9D3D89F306A7}" destId="{09624336-8C4B-4EDC-9B66-14877D4EA7EA}" srcOrd="0" destOrd="0" presId="urn:microsoft.com/office/officeart/2008/layout/NameandTitleOrganizationalChart"/>
    <dgm:cxn modelId="{8A7EC05A-7627-4211-81F5-E845F570C4E0}" type="presOf" srcId="{9894AD38-A481-4CAB-9A6B-FF0BCDB92B78}" destId="{71A90356-27F7-4B71-8C47-70195AA9932B}" srcOrd="0" destOrd="0" presId="urn:microsoft.com/office/officeart/2008/layout/NameandTitleOrganizationalChart"/>
    <dgm:cxn modelId="{D0E91B28-8EA6-4EF9-B3CC-37B63B5593A4}" type="presOf" srcId="{B84793BE-8FD8-466E-8928-DBBA65619553}" destId="{9474D23C-83EF-40F3-B0D3-C865238E50EA}" srcOrd="1" destOrd="0" presId="urn:microsoft.com/office/officeart/2008/layout/NameandTitleOrganizationalChart"/>
    <dgm:cxn modelId="{B90F9BE7-C2D6-4E30-AE5F-A4A32BA70617}" srcId="{E83E0BC2-FF57-47ED-924B-25F49C0D652A}" destId="{933E4853-0F78-4E5E-90FF-9D3D89F306A7}" srcOrd="1" destOrd="0" parTransId="{A871DD04-4E9D-45A1-A967-7ED1340C37A0}" sibTransId="{8408AE95-645F-46A9-80B5-C64C0DA44DB7}"/>
    <dgm:cxn modelId="{D6BE8091-D243-4098-A2C2-FD00499D12EA}" type="presOf" srcId="{A5485B51-9BD3-44D9-BB55-7F2384B6B88D}" destId="{21FC23E2-93C7-47C2-B94F-874D9E1E4DF1}" srcOrd="0" destOrd="0" presId="urn:microsoft.com/office/officeart/2008/layout/NameandTitleOrganizationalChart"/>
    <dgm:cxn modelId="{5E7D4BC4-E4E0-42C0-9D9D-BC8C9699B743}" srcId="{E83E0BC2-FF57-47ED-924B-25F49C0D652A}" destId="{8C0D3844-8365-4CFA-814F-7F7B2D6C0A5A}" srcOrd="0" destOrd="0" parTransId="{9894AD38-A481-4CAB-9A6B-FF0BCDB92B78}" sibTransId="{D807724B-961F-4B01-8C5A-3FA99118C1F7}"/>
    <dgm:cxn modelId="{DF8311E1-0667-48E4-AE30-8C78413ECBAF}" type="presParOf" srcId="{21FC23E2-93C7-47C2-B94F-874D9E1E4DF1}" destId="{46B92A50-D43E-464B-AF0E-5BAEEB9A0C90}" srcOrd="0" destOrd="0" presId="urn:microsoft.com/office/officeart/2008/layout/NameandTitleOrganizationalChart"/>
    <dgm:cxn modelId="{9B2D6526-4566-4266-B5D3-83F779F370BA}" type="presParOf" srcId="{46B92A50-D43E-464B-AF0E-5BAEEB9A0C90}" destId="{C2DFFAD9-9818-4A70-8029-AE30F6BF63F0}" srcOrd="0" destOrd="0" presId="urn:microsoft.com/office/officeart/2008/layout/NameandTitleOrganizationalChart"/>
    <dgm:cxn modelId="{9D93436B-0782-41A3-888B-3F32852807D2}" type="presParOf" srcId="{C2DFFAD9-9818-4A70-8029-AE30F6BF63F0}" destId="{3F4BBCAE-D53F-49ED-A714-5643DAF3B5D7}" srcOrd="0" destOrd="0" presId="urn:microsoft.com/office/officeart/2008/layout/NameandTitleOrganizationalChart"/>
    <dgm:cxn modelId="{19C3688F-4872-401F-AD76-FED50176B2D1}" type="presParOf" srcId="{C2DFFAD9-9818-4A70-8029-AE30F6BF63F0}" destId="{21A21AD5-2929-4EDF-BC48-B515B073BAE7}" srcOrd="1" destOrd="0" presId="urn:microsoft.com/office/officeart/2008/layout/NameandTitleOrganizationalChart"/>
    <dgm:cxn modelId="{E7174167-E82C-45D5-9329-11202324D2D4}" type="presParOf" srcId="{C2DFFAD9-9818-4A70-8029-AE30F6BF63F0}" destId="{DE12B8E7-E4E7-45F0-BB69-750922A7F745}" srcOrd="2" destOrd="0" presId="urn:microsoft.com/office/officeart/2008/layout/NameandTitleOrganizationalChart"/>
    <dgm:cxn modelId="{1C8C45B2-5250-4328-A8B5-09398CD656B1}" type="presParOf" srcId="{46B92A50-D43E-464B-AF0E-5BAEEB9A0C90}" destId="{8FA30A71-2032-4AFF-8C35-C616B6EEF643}" srcOrd="1" destOrd="0" presId="urn:microsoft.com/office/officeart/2008/layout/NameandTitleOrganizationalChart"/>
    <dgm:cxn modelId="{FF66C315-BA43-48BC-82D8-7AB2C20F93AC}" type="presParOf" srcId="{8FA30A71-2032-4AFF-8C35-C616B6EEF643}" destId="{D9455AA4-C26D-432F-9B5B-2CF465876283}" srcOrd="0" destOrd="0" presId="urn:microsoft.com/office/officeart/2008/layout/NameandTitleOrganizationalChart"/>
    <dgm:cxn modelId="{6C5D0665-4789-436B-BD54-909D630A8131}" type="presParOf" srcId="{8FA30A71-2032-4AFF-8C35-C616B6EEF643}" destId="{DFA6922A-3022-4AB4-99A2-48A810CA71D0}" srcOrd="1" destOrd="0" presId="urn:microsoft.com/office/officeart/2008/layout/NameandTitleOrganizationalChart"/>
    <dgm:cxn modelId="{A1D4977E-C5F8-4F38-9D25-B28A6DB639BD}" type="presParOf" srcId="{DFA6922A-3022-4AB4-99A2-48A810CA71D0}" destId="{A0C9ADA1-F99A-4793-BA20-B108CE07B920}" srcOrd="0" destOrd="0" presId="urn:microsoft.com/office/officeart/2008/layout/NameandTitleOrganizationalChart"/>
    <dgm:cxn modelId="{EE6DCADE-7A33-4B25-AEF0-D2A6245D545B}" type="presParOf" srcId="{A0C9ADA1-F99A-4793-BA20-B108CE07B920}" destId="{09624336-8C4B-4EDC-9B66-14877D4EA7EA}" srcOrd="0" destOrd="0" presId="urn:microsoft.com/office/officeart/2008/layout/NameandTitleOrganizationalChart"/>
    <dgm:cxn modelId="{2E2837D8-B8BB-4E2B-BAEC-920E9FDCBDE5}" type="presParOf" srcId="{A0C9ADA1-F99A-4793-BA20-B108CE07B920}" destId="{14605A38-60D5-49AF-9531-F9AD0C90CC06}" srcOrd="1" destOrd="0" presId="urn:microsoft.com/office/officeart/2008/layout/NameandTitleOrganizationalChart"/>
    <dgm:cxn modelId="{6D776C58-4A72-4D9B-BE77-840237C03400}" type="presParOf" srcId="{A0C9ADA1-F99A-4793-BA20-B108CE07B920}" destId="{3B9FAC7F-B1AF-47FC-9C5C-49245D24E41F}" srcOrd="2" destOrd="0" presId="urn:microsoft.com/office/officeart/2008/layout/NameandTitleOrganizationalChart"/>
    <dgm:cxn modelId="{DC0150D6-D72A-4F4F-95B4-74C4CC0F13B3}" type="presParOf" srcId="{DFA6922A-3022-4AB4-99A2-48A810CA71D0}" destId="{93664A1D-C4F4-47F1-BDF1-419C9765DA45}" srcOrd="1" destOrd="0" presId="urn:microsoft.com/office/officeart/2008/layout/NameandTitleOrganizationalChart"/>
    <dgm:cxn modelId="{71500BF4-A682-458D-9F7F-4F202E30A06D}" type="presParOf" srcId="{DFA6922A-3022-4AB4-99A2-48A810CA71D0}" destId="{BE90351A-CA69-4343-AF53-488D4904939C}" srcOrd="2" destOrd="0" presId="urn:microsoft.com/office/officeart/2008/layout/NameandTitleOrganizationalChart"/>
    <dgm:cxn modelId="{077FE703-AA29-4BE2-912B-629E085DC683}" type="presParOf" srcId="{8FA30A71-2032-4AFF-8C35-C616B6EEF643}" destId="{57FF7999-A251-4E4D-99EC-FFA8F5275446}" srcOrd="2" destOrd="0" presId="urn:microsoft.com/office/officeart/2008/layout/NameandTitleOrganizationalChart"/>
    <dgm:cxn modelId="{86075879-717F-4225-AED5-452DBF2D7689}" type="presParOf" srcId="{8FA30A71-2032-4AFF-8C35-C616B6EEF643}" destId="{A1D183FC-41E9-477C-89A6-1EE2440BC8CB}" srcOrd="3" destOrd="0" presId="urn:microsoft.com/office/officeart/2008/layout/NameandTitleOrganizationalChart"/>
    <dgm:cxn modelId="{6D9BD2EB-017D-4474-9C9B-4BD2E851D6CD}" type="presParOf" srcId="{A1D183FC-41E9-477C-89A6-1EE2440BC8CB}" destId="{357CC6FE-F1B7-440E-B389-D08C804E9325}" srcOrd="0" destOrd="0" presId="urn:microsoft.com/office/officeart/2008/layout/NameandTitleOrganizationalChart"/>
    <dgm:cxn modelId="{AD14E627-9784-4C8D-B916-EEC6976081A9}" type="presParOf" srcId="{357CC6FE-F1B7-440E-B389-D08C804E9325}" destId="{082BD446-9FD2-4838-B239-43DA0E28BC5E}" srcOrd="0" destOrd="0" presId="urn:microsoft.com/office/officeart/2008/layout/NameandTitleOrganizationalChart"/>
    <dgm:cxn modelId="{932D1855-78E6-4A15-BE00-F98D648F7FCD}" type="presParOf" srcId="{357CC6FE-F1B7-440E-B389-D08C804E9325}" destId="{3AD976AC-1EB8-4287-94E1-688BCE7D152E}" srcOrd="1" destOrd="0" presId="urn:microsoft.com/office/officeart/2008/layout/NameandTitleOrganizationalChart"/>
    <dgm:cxn modelId="{EA952089-2712-4E9D-930B-022DAA04DA4A}" type="presParOf" srcId="{357CC6FE-F1B7-440E-B389-D08C804E9325}" destId="{9474D23C-83EF-40F3-B0D3-C865238E50EA}" srcOrd="2" destOrd="0" presId="urn:microsoft.com/office/officeart/2008/layout/NameandTitleOrganizationalChart"/>
    <dgm:cxn modelId="{8525CB85-7C03-4FE7-B8C3-BB585B3C6EFC}" type="presParOf" srcId="{A1D183FC-41E9-477C-89A6-1EE2440BC8CB}" destId="{43976D78-C92C-462E-BA31-23F9FADA3408}" srcOrd="1" destOrd="0" presId="urn:microsoft.com/office/officeart/2008/layout/NameandTitleOrganizationalChart"/>
    <dgm:cxn modelId="{EFBED8CA-CF1D-476F-B462-021521E723AD}" type="presParOf" srcId="{A1D183FC-41E9-477C-89A6-1EE2440BC8CB}" destId="{C50B00E9-345F-4FD8-8136-1156B6E5B9F0}" srcOrd="2" destOrd="0" presId="urn:microsoft.com/office/officeart/2008/layout/NameandTitleOrganizationalChart"/>
    <dgm:cxn modelId="{ADB8A764-8BEB-4E42-84F9-9B39674D94E7}" type="presParOf" srcId="{46B92A50-D43E-464B-AF0E-5BAEEB9A0C90}" destId="{D1EFB6BA-C8FC-4A4B-9143-109144DB69FE}" srcOrd="2" destOrd="0" presId="urn:microsoft.com/office/officeart/2008/layout/NameandTitleOrganizationalChart"/>
    <dgm:cxn modelId="{B89EC612-EF57-4C50-99F0-CFD6EDDAE01E}" type="presParOf" srcId="{D1EFB6BA-C8FC-4A4B-9143-109144DB69FE}" destId="{71A90356-27F7-4B71-8C47-70195AA9932B}" srcOrd="0" destOrd="0" presId="urn:microsoft.com/office/officeart/2008/layout/NameandTitleOrganizationalChart"/>
    <dgm:cxn modelId="{82B47DA8-002A-42A1-8FF8-4D6E667290E2}" type="presParOf" srcId="{D1EFB6BA-C8FC-4A4B-9143-109144DB69FE}" destId="{71B0E25C-63F2-40FF-BA0B-990D7C05B712}" srcOrd="1" destOrd="0" presId="urn:microsoft.com/office/officeart/2008/layout/NameandTitleOrganizationalChart"/>
    <dgm:cxn modelId="{4BBDD33B-66A0-497E-8DFE-630384673895}" type="presParOf" srcId="{71B0E25C-63F2-40FF-BA0B-990D7C05B712}" destId="{247AF26C-3F25-4C4E-9D84-3B1872E423E3}" srcOrd="0" destOrd="0" presId="urn:microsoft.com/office/officeart/2008/layout/NameandTitleOrganizationalChart"/>
    <dgm:cxn modelId="{F09ACA44-4E3F-4CEE-A6A8-2808217CC51D}" type="presParOf" srcId="{247AF26C-3F25-4C4E-9D84-3B1872E423E3}" destId="{9DC95365-BF98-4059-B634-5D52C51C8DB6}" srcOrd="0" destOrd="0" presId="urn:microsoft.com/office/officeart/2008/layout/NameandTitleOrganizationalChart"/>
    <dgm:cxn modelId="{DFCB3716-C93E-4EE6-A0FB-93FC36B95C0C}" type="presParOf" srcId="{247AF26C-3F25-4C4E-9D84-3B1872E423E3}" destId="{E6D7BB34-24BE-47C0-B119-2EF5245857C6}" srcOrd="1" destOrd="0" presId="urn:microsoft.com/office/officeart/2008/layout/NameandTitleOrganizationalChart"/>
    <dgm:cxn modelId="{88632CAA-DCC6-4E09-BBDC-380A86A2890A}" type="presParOf" srcId="{247AF26C-3F25-4C4E-9D84-3B1872E423E3}" destId="{D5C69E8D-A1F0-4D70-945B-1C6991F73CEB}" srcOrd="2" destOrd="0" presId="urn:microsoft.com/office/officeart/2008/layout/NameandTitleOrganizationalChart"/>
    <dgm:cxn modelId="{30F20FBC-1DD1-4886-AF54-8E5E6AADC8E6}" type="presParOf" srcId="{71B0E25C-63F2-40FF-BA0B-990D7C05B712}" destId="{33F7F903-B812-427F-8867-C12A9C901978}" srcOrd="1" destOrd="0" presId="urn:microsoft.com/office/officeart/2008/layout/NameandTitleOrganizationalChart"/>
    <dgm:cxn modelId="{C997BC6A-BDA2-457A-BADD-423ECDF6C46D}" type="presParOf" srcId="{71B0E25C-63F2-40FF-BA0B-990D7C05B712}" destId="{7B908862-5A28-4631-A4C6-C690023590EB}" srcOrd="2" destOrd="0" presId="urn:microsoft.com/office/officeart/2008/layout/NameandTitleOrganizationalChar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2C8BCB-83D1-4CD2-BE86-FEF180605580}" type="doc">
      <dgm:prSet loTypeId="urn:microsoft.com/office/officeart/2009/3/layout/PhasedProcess" loCatId="process" qsTypeId="urn:microsoft.com/office/officeart/2005/8/quickstyle/simple5" qsCatId="simple" csTypeId="urn:microsoft.com/office/officeart/2005/8/colors/accent1_2#3" csCatId="accent1" phldr="1"/>
      <dgm:spPr/>
      <dgm:t>
        <a:bodyPr/>
        <a:lstStyle/>
        <a:p>
          <a:endParaRPr lang="tr-TR"/>
        </a:p>
      </dgm:t>
    </dgm:pt>
    <dgm:pt modelId="{A3DC3013-B68E-4FA8-9245-77CFA2CCBB62}">
      <dgm:prSet phldrT="[Metin]"/>
      <dgm:spPr/>
      <dgm:t>
        <a:bodyPr/>
        <a:lstStyle/>
        <a:p>
          <a:r>
            <a:rPr lang="tr-TR" dirty="0" smtClean="0"/>
            <a:t>Tehdit unsuru uzak</a:t>
          </a:r>
          <a:endParaRPr lang="tr-TR" dirty="0"/>
        </a:p>
      </dgm:t>
    </dgm:pt>
    <dgm:pt modelId="{A60F1AEC-3659-4DC4-8375-F18E8E78ACEB}" type="parTrans" cxnId="{75F21C39-97F2-4A22-8B40-ECEA31B85EC5}">
      <dgm:prSet/>
      <dgm:spPr/>
      <dgm:t>
        <a:bodyPr/>
        <a:lstStyle/>
        <a:p>
          <a:endParaRPr lang="tr-TR"/>
        </a:p>
      </dgm:t>
    </dgm:pt>
    <dgm:pt modelId="{741573DF-2486-4E35-AAED-FB0F0BF7C06E}" type="sibTrans" cxnId="{75F21C39-97F2-4A22-8B40-ECEA31B85EC5}">
      <dgm:prSet/>
      <dgm:spPr/>
      <dgm:t>
        <a:bodyPr/>
        <a:lstStyle/>
        <a:p>
          <a:endParaRPr lang="tr-TR"/>
        </a:p>
      </dgm:t>
    </dgm:pt>
    <dgm:pt modelId="{AC1CD5E0-C6DF-465B-9CA7-F64BE2713D86}">
      <dgm:prSet phldrT="[Metin]"/>
      <dgm:spPr/>
      <dgm:t>
        <a:bodyPr/>
        <a:lstStyle/>
        <a:p>
          <a:r>
            <a:rPr lang="tr-TR" dirty="0" smtClean="0"/>
            <a:t>ÖNLEYİCİ REHBERLİK</a:t>
          </a:r>
          <a:endParaRPr lang="tr-TR" dirty="0"/>
        </a:p>
      </dgm:t>
    </dgm:pt>
    <dgm:pt modelId="{E5F7F6C9-59EE-4DE0-8586-63DAED05EA36}" type="parTrans" cxnId="{5F6CDD08-6171-4E12-B25A-C6857D0AA2A0}">
      <dgm:prSet/>
      <dgm:spPr/>
      <dgm:t>
        <a:bodyPr/>
        <a:lstStyle/>
        <a:p>
          <a:endParaRPr lang="tr-TR"/>
        </a:p>
      </dgm:t>
    </dgm:pt>
    <dgm:pt modelId="{5884DE07-D8E3-4C42-8A51-1CEF2C0FF2A5}" type="sibTrans" cxnId="{5F6CDD08-6171-4E12-B25A-C6857D0AA2A0}">
      <dgm:prSet/>
      <dgm:spPr/>
      <dgm:t>
        <a:bodyPr/>
        <a:lstStyle/>
        <a:p>
          <a:endParaRPr lang="tr-TR"/>
        </a:p>
      </dgm:t>
    </dgm:pt>
    <dgm:pt modelId="{60B83BF0-49CD-4C61-A9AA-8E2A58A17F3D}">
      <dgm:prSet phldrT="[Metin]"/>
      <dgm:spPr/>
      <dgm:t>
        <a:bodyPr/>
        <a:lstStyle/>
        <a:p>
          <a:r>
            <a:rPr lang="tr-TR" dirty="0" smtClean="0"/>
            <a:t>BECERİ GELİŞTİRME</a:t>
          </a:r>
          <a:endParaRPr lang="tr-TR" dirty="0"/>
        </a:p>
      </dgm:t>
    </dgm:pt>
    <dgm:pt modelId="{CFCAE882-49D0-43FB-B2A1-62118BDAB6B9}" type="parTrans" cxnId="{43B79142-6325-4143-892C-424B6F7128FB}">
      <dgm:prSet/>
      <dgm:spPr/>
      <dgm:t>
        <a:bodyPr/>
        <a:lstStyle/>
        <a:p>
          <a:endParaRPr lang="tr-TR"/>
        </a:p>
      </dgm:t>
    </dgm:pt>
    <dgm:pt modelId="{4DEB5653-16FD-41C8-913D-3D4F395A4291}" type="sibTrans" cxnId="{43B79142-6325-4143-892C-424B6F7128FB}">
      <dgm:prSet/>
      <dgm:spPr/>
      <dgm:t>
        <a:bodyPr/>
        <a:lstStyle/>
        <a:p>
          <a:endParaRPr lang="tr-TR"/>
        </a:p>
      </dgm:t>
    </dgm:pt>
    <dgm:pt modelId="{0ABF7996-DF7F-430E-9847-7EEE70B31A50}">
      <dgm:prSet phldrT="[Metin]"/>
      <dgm:spPr/>
      <dgm:t>
        <a:bodyPr/>
        <a:lstStyle/>
        <a:p>
          <a:r>
            <a:rPr lang="tr-TR" dirty="0" smtClean="0"/>
            <a:t>AİLELERLE ÇALIŞMA</a:t>
          </a:r>
          <a:endParaRPr lang="tr-TR" dirty="0"/>
        </a:p>
      </dgm:t>
    </dgm:pt>
    <dgm:pt modelId="{B94330CF-F3EB-4012-8699-B687B79CFC55}" type="parTrans" cxnId="{B140A3A8-2E9B-4AA5-B0E8-600C9966A219}">
      <dgm:prSet/>
      <dgm:spPr/>
      <dgm:t>
        <a:bodyPr/>
        <a:lstStyle/>
        <a:p>
          <a:endParaRPr lang="tr-TR"/>
        </a:p>
      </dgm:t>
    </dgm:pt>
    <dgm:pt modelId="{DE17FFB4-4CD6-4F10-989A-ACBD34F993C7}" type="sibTrans" cxnId="{B140A3A8-2E9B-4AA5-B0E8-600C9966A219}">
      <dgm:prSet/>
      <dgm:spPr/>
      <dgm:t>
        <a:bodyPr/>
        <a:lstStyle/>
        <a:p>
          <a:endParaRPr lang="tr-TR"/>
        </a:p>
      </dgm:t>
    </dgm:pt>
    <dgm:pt modelId="{E7EAE717-2736-4B79-B8FE-2A5C72E0FFE1}">
      <dgm:prSet phldrT="[Metin]"/>
      <dgm:spPr/>
      <dgm:t>
        <a:bodyPr/>
        <a:lstStyle/>
        <a:p>
          <a:r>
            <a:rPr lang="tr-TR" dirty="0" smtClean="0"/>
            <a:t>Tehdit unsuru görünürde</a:t>
          </a:r>
          <a:endParaRPr lang="tr-TR" dirty="0"/>
        </a:p>
      </dgm:t>
    </dgm:pt>
    <dgm:pt modelId="{EB27E8E9-F7B7-43A7-A5A3-CB3C914779AA}" type="parTrans" cxnId="{BE3884CB-221E-4DEC-BA95-79324376D728}">
      <dgm:prSet/>
      <dgm:spPr/>
      <dgm:t>
        <a:bodyPr/>
        <a:lstStyle/>
        <a:p>
          <a:endParaRPr lang="tr-TR"/>
        </a:p>
      </dgm:t>
    </dgm:pt>
    <dgm:pt modelId="{8FAD507C-A715-46F0-A2C9-4B3B67EE3A19}" type="sibTrans" cxnId="{BE3884CB-221E-4DEC-BA95-79324376D728}">
      <dgm:prSet/>
      <dgm:spPr/>
      <dgm:t>
        <a:bodyPr/>
        <a:lstStyle/>
        <a:p>
          <a:endParaRPr lang="tr-TR"/>
        </a:p>
      </dgm:t>
    </dgm:pt>
    <dgm:pt modelId="{93127B4F-7C5E-4DEC-AB17-3796281354D0}">
      <dgm:prSet phldrT="[Metin]"/>
      <dgm:spPr/>
      <dgm:t>
        <a:bodyPr/>
        <a:lstStyle/>
        <a:p>
          <a:r>
            <a:rPr lang="tr-TR" dirty="0" smtClean="0"/>
            <a:t>ÖNLEME</a:t>
          </a:r>
          <a:endParaRPr lang="tr-TR" dirty="0"/>
        </a:p>
      </dgm:t>
    </dgm:pt>
    <dgm:pt modelId="{382F627A-8A71-459F-AF27-8498DB71EC87}" type="parTrans" cxnId="{31E2827B-5823-4635-9AE1-A7A02B4C4D86}">
      <dgm:prSet/>
      <dgm:spPr/>
      <dgm:t>
        <a:bodyPr/>
        <a:lstStyle/>
        <a:p>
          <a:endParaRPr lang="tr-TR"/>
        </a:p>
      </dgm:t>
    </dgm:pt>
    <dgm:pt modelId="{85C46267-8521-48F1-829D-9C3F81F263E1}" type="sibTrans" cxnId="{31E2827B-5823-4635-9AE1-A7A02B4C4D86}">
      <dgm:prSet/>
      <dgm:spPr/>
      <dgm:t>
        <a:bodyPr/>
        <a:lstStyle/>
        <a:p>
          <a:endParaRPr lang="tr-TR"/>
        </a:p>
      </dgm:t>
    </dgm:pt>
    <dgm:pt modelId="{58F7440B-CAAE-4A47-BBFD-FA42904D95BB}">
      <dgm:prSet phldrT="[Metin]"/>
      <dgm:spPr/>
      <dgm:t>
        <a:bodyPr/>
        <a:lstStyle/>
        <a:p>
          <a:r>
            <a:rPr lang="tr-TR" dirty="0" smtClean="0"/>
            <a:t>KORUMA</a:t>
          </a:r>
          <a:endParaRPr lang="tr-TR" dirty="0"/>
        </a:p>
      </dgm:t>
    </dgm:pt>
    <dgm:pt modelId="{6F78184C-C34B-40BE-9847-C0EEC45FD09F}" type="parTrans" cxnId="{8BF58508-5F35-4CB6-84CD-9D4D17B754F5}">
      <dgm:prSet/>
      <dgm:spPr/>
      <dgm:t>
        <a:bodyPr/>
        <a:lstStyle/>
        <a:p>
          <a:endParaRPr lang="tr-TR"/>
        </a:p>
      </dgm:t>
    </dgm:pt>
    <dgm:pt modelId="{34C06CFA-53F9-434B-A769-ACC980C2A368}" type="sibTrans" cxnId="{8BF58508-5F35-4CB6-84CD-9D4D17B754F5}">
      <dgm:prSet/>
      <dgm:spPr/>
      <dgm:t>
        <a:bodyPr/>
        <a:lstStyle/>
        <a:p>
          <a:endParaRPr lang="tr-TR"/>
        </a:p>
      </dgm:t>
    </dgm:pt>
    <dgm:pt modelId="{4B2D943C-27B4-43F0-B799-16963F86E24D}">
      <dgm:prSet phldrT="[Metin]"/>
      <dgm:spPr/>
      <dgm:t>
        <a:bodyPr/>
        <a:lstStyle/>
        <a:p>
          <a:r>
            <a:rPr lang="tr-TR" dirty="0" smtClean="0"/>
            <a:t>Zorlu yaşam olayına maruz kalma</a:t>
          </a:r>
          <a:endParaRPr lang="tr-TR" dirty="0"/>
        </a:p>
      </dgm:t>
    </dgm:pt>
    <dgm:pt modelId="{24F7A9ED-479D-4227-8470-1F3A23E996A8}" type="parTrans" cxnId="{9AA08A52-A936-4732-B6EA-714817566006}">
      <dgm:prSet/>
      <dgm:spPr/>
      <dgm:t>
        <a:bodyPr/>
        <a:lstStyle/>
        <a:p>
          <a:endParaRPr lang="tr-TR"/>
        </a:p>
      </dgm:t>
    </dgm:pt>
    <dgm:pt modelId="{2C62FB0E-74A1-481A-AC6D-CAB21B6775E2}" type="sibTrans" cxnId="{9AA08A52-A936-4732-B6EA-714817566006}">
      <dgm:prSet/>
      <dgm:spPr/>
      <dgm:t>
        <a:bodyPr/>
        <a:lstStyle/>
        <a:p>
          <a:endParaRPr lang="tr-TR"/>
        </a:p>
      </dgm:t>
    </dgm:pt>
    <dgm:pt modelId="{D51ECE71-0CF7-42D9-A889-67AEEB785F0D}">
      <dgm:prSet phldrT="[Metin]"/>
      <dgm:spPr/>
      <dgm:t>
        <a:bodyPr/>
        <a:lstStyle/>
        <a:p>
          <a:r>
            <a:rPr lang="tr-TR" dirty="0" smtClean="0"/>
            <a:t>MÜDAHALE</a:t>
          </a:r>
          <a:endParaRPr lang="tr-TR" dirty="0"/>
        </a:p>
      </dgm:t>
    </dgm:pt>
    <dgm:pt modelId="{64B36D4F-432F-4B34-B670-C2EEE252F584}" type="parTrans" cxnId="{7CE0E108-47E0-45CF-8C99-3900840373F1}">
      <dgm:prSet/>
      <dgm:spPr/>
      <dgm:t>
        <a:bodyPr/>
        <a:lstStyle/>
        <a:p>
          <a:endParaRPr lang="tr-TR"/>
        </a:p>
      </dgm:t>
    </dgm:pt>
    <dgm:pt modelId="{8CFD5FF9-04DE-4151-BDF8-0579ECDA049A}" type="sibTrans" cxnId="{7CE0E108-47E0-45CF-8C99-3900840373F1}">
      <dgm:prSet/>
      <dgm:spPr/>
      <dgm:t>
        <a:bodyPr/>
        <a:lstStyle/>
        <a:p>
          <a:endParaRPr lang="tr-TR"/>
        </a:p>
      </dgm:t>
    </dgm:pt>
    <dgm:pt modelId="{59BBC8C7-9CD9-40D5-A3D8-0E98DC32DBDF}" type="pres">
      <dgm:prSet presAssocID="{942C8BCB-83D1-4CD2-BE86-FEF180605580}" presName="Name0" presStyleCnt="0">
        <dgm:presLayoutVars>
          <dgm:chMax val="3"/>
          <dgm:chPref val="3"/>
          <dgm:bulletEnabled val="1"/>
          <dgm:dir/>
          <dgm:animLvl val="lvl"/>
        </dgm:presLayoutVars>
      </dgm:prSet>
      <dgm:spPr/>
      <dgm:t>
        <a:bodyPr/>
        <a:lstStyle/>
        <a:p>
          <a:endParaRPr lang="tr-TR"/>
        </a:p>
      </dgm:t>
    </dgm:pt>
    <dgm:pt modelId="{E384FE7E-BCC7-4947-BD10-E708AEABAFB0}" type="pres">
      <dgm:prSet presAssocID="{942C8BCB-83D1-4CD2-BE86-FEF180605580}" presName="arc1" presStyleLbl="node1" presStyleIdx="0" presStyleCnt="4"/>
      <dgm:spPr/>
    </dgm:pt>
    <dgm:pt modelId="{CE4CFD15-4076-4ACB-84B3-FB1E97A4CD41}" type="pres">
      <dgm:prSet presAssocID="{942C8BCB-83D1-4CD2-BE86-FEF180605580}" presName="arc3" presStyleLbl="node1" presStyleIdx="1" presStyleCnt="4"/>
      <dgm:spPr/>
    </dgm:pt>
    <dgm:pt modelId="{BA915165-41E5-4CA9-B4B2-AB51299A1E7A}" type="pres">
      <dgm:prSet presAssocID="{942C8BCB-83D1-4CD2-BE86-FEF180605580}" presName="parentText2" presStyleLbl="revTx" presStyleIdx="0" presStyleCnt="3">
        <dgm:presLayoutVars>
          <dgm:chMax val="4"/>
          <dgm:chPref val="3"/>
          <dgm:bulletEnabled val="1"/>
        </dgm:presLayoutVars>
      </dgm:prSet>
      <dgm:spPr/>
      <dgm:t>
        <a:bodyPr/>
        <a:lstStyle/>
        <a:p>
          <a:endParaRPr lang="tr-TR"/>
        </a:p>
      </dgm:t>
    </dgm:pt>
    <dgm:pt modelId="{40969B67-2F72-47F1-B19F-7F46DE6D399A}" type="pres">
      <dgm:prSet presAssocID="{942C8BCB-83D1-4CD2-BE86-FEF180605580}" presName="arc2" presStyleLbl="node1" presStyleIdx="2" presStyleCnt="4"/>
      <dgm:spPr/>
    </dgm:pt>
    <dgm:pt modelId="{1CA57B82-07E0-4E9F-8D15-545B76A09ECF}" type="pres">
      <dgm:prSet presAssocID="{942C8BCB-83D1-4CD2-BE86-FEF180605580}" presName="arc4" presStyleLbl="node1" presStyleIdx="3" presStyleCnt="4"/>
      <dgm:spPr/>
    </dgm:pt>
    <dgm:pt modelId="{B399FE8A-E80B-48C8-9866-583E22A8E96E}" type="pres">
      <dgm:prSet presAssocID="{942C8BCB-83D1-4CD2-BE86-FEF180605580}" presName="parentText3" presStyleLbl="revTx" presStyleIdx="1" presStyleCnt="3">
        <dgm:presLayoutVars>
          <dgm:chMax val="1"/>
          <dgm:chPref val="1"/>
          <dgm:bulletEnabled val="1"/>
        </dgm:presLayoutVars>
      </dgm:prSet>
      <dgm:spPr/>
      <dgm:t>
        <a:bodyPr/>
        <a:lstStyle/>
        <a:p>
          <a:endParaRPr lang="tr-TR"/>
        </a:p>
      </dgm:t>
    </dgm:pt>
    <dgm:pt modelId="{D81BB0B4-9A50-4DA9-BA8E-28B86DBD5D4F}" type="pres">
      <dgm:prSet presAssocID="{942C8BCB-83D1-4CD2-BE86-FEF180605580}" presName="middleComposite" presStyleCnt="0"/>
      <dgm:spPr/>
    </dgm:pt>
    <dgm:pt modelId="{6A511266-EC19-49EF-929D-EA56C57F151D}" type="pres">
      <dgm:prSet presAssocID="{93127B4F-7C5E-4DEC-AB17-3796281354D0}" presName="circ1" presStyleLbl="vennNode1" presStyleIdx="0" presStyleCnt="8"/>
      <dgm:spPr/>
      <dgm:t>
        <a:bodyPr/>
        <a:lstStyle/>
        <a:p>
          <a:endParaRPr lang="tr-TR"/>
        </a:p>
      </dgm:t>
    </dgm:pt>
    <dgm:pt modelId="{C124F8CA-7B67-4C78-A03E-CBA1772FF197}" type="pres">
      <dgm:prSet presAssocID="{93127B4F-7C5E-4DEC-AB17-3796281354D0}" presName="circ1Tx" presStyleLbl="revTx" presStyleIdx="1" presStyleCnt="3">
        <dgm:presLayoutVars>
          <dgm:chMax val="0"/>
          <dgm:chPref val="0"/>
        </dgm:presLayoutVars>
      </dgm:prSet>
      <dgm:spPr/>
      <dgm:t>
        <a:bodyPr/>
        <a:lstStyle/>
        <a:p>
          <a:endParaRPr lang="tr-TR"/>
        </a:p>
      </dgm:t>
    </dgm:pt>
    <dgm:pt modelId="{ED39C43B-7EE3-4E06-9AAE-5A2CB00D4191}" type="pres">
      <dgm:prSet presAssocID="{58F7440B-CAAE-4A47-BBFD-FA42904D95BB}" presName="circ2" presStyleLbl="vennNode1" presStyleIdx="1" presStyleCnt="8"/>
      <dgm:spPr/>
      <dgm:t>
        <a:bodyPr/>
        <a:lstStyle/>
        <a:p>
          <a:endParaRPr lang="tr-TR"/>
        </a:p>
      </dgm:t>
    </dgm:pt>
    <dgm:pt modelId="{A0FFF999-5558-4033-8354-883490855582}" type="pres">
      <dgm:prSet presAssocID="{58F7440B-CAAE-4A47-BBFD-FA42904D95BB}" presName="circ2Tx" presStyleLbl="revTx" presStyleIdx="1" presStyleCnt="3">
        <dgm:presLayoutVars>
          <dgm:chMax val="0"/>
          <dgm:chPref val="0"/>
        </dgm:presLayoutVars>
      </dgm:prSet>
      <dgm:spPr/>
      <dgm:t>
        <a:bodyPr/>
        <a:lstStyle/>
        <a:p>
          <a:endParaRPr lang="tr-TR"/>
        </a:p>
      </dgm:t>
    </dgm:pt>
    <dgm:pt modelId="{F9F78DC2-8B4D-4743-98D3-6BCB6B1C921A}" type="pres">
      <dgm:prSet presAssocID="{942C8BCB-83D1-4CD2-BE86-FEF180605580}" presName="leftComposite" presStyleCnt="0"/>
      <dgm:spPr/>
    </dgm:pt>
    <dgm:pt modelId="{C0162982-D005-4769-B587-0A3328126A75}" type="pres">
      <dgm:prSet presAssocID="{AC1CD5E0-C6DF-465B-9CA7-F64BE2713D86}" presName="childText1_1" presStyleLbl="vennNode1" presStyleIdx="2" presStyleCnt="8">
        <dgm:presLayoutVars>
          <dgm:chMax val="0"/>
          <dgm:chPref val="0"/>
        </dgm:presLayoutVars>
      </dgm:prSet>
      <dgm:spPr/>
      <dgm:t>
        <a:bodyPr/>
        <a:lstStyle/>
        <a:p>
          <a:endParaRPr lang="tr-TR"/>
        </a:p>
      </dgm:t>
    </dgm:pt>
    <dgm:pt modelId="{08F9C4EA-9FFC-411F-9E25-4C12073DD530}" type="pres">
      <dgm:prSet presAssocID="{AC1CD5E0-C6DF-465B-9CA7-F64BE2713D86}" presName="ellipse1" presStyleLbl="vennNode1" presStyleIdx="3" presStyleCnt="8"/>
      <dgm:spPr/>
    </dgm:pt>
    <dgm:pt modelId="{1ADE3895-8F7A-41C0-8406-AC1C7E0F8EE0}" type="pres">
      <dgm:prSet presAssocID="{AC1CD5E0-C6DF-465B-9CA7-F64BE2713D86}" presName="ellipse2" presStyleLbl="vennNode1" presStyleIdx="4" presStyleCnt="8"/>
      <dgm:spPr/>
    </dgm:pt>
    <dgm:pt modelId="{802CC402-0FD6-404B-B1D0-589D52C85F48}" type="pres">
      <dgm:prSet presAssocID="{60B83BF0-49CD-4C61-A9AA-8E2A58A17F3D}" presName="childText1_2" presStyleLbl="vennNode1" presStyleIdx="5" presStyleCnt="8">
        <dgm:presLayoutVars>
          <dgm:chMax val="0"/>
          <dgm:chPref val="0"/>
        </dgm:presLayoutVars>
      </dgm:prSet>
      <dgm:spPr/>
      <dgm:t>
        <a:bodyPr/>
        <a:lstStyle/>
        <a:p>
          <a:endParaRPr lang="tr-TR"/>
        </a:p>
      </dgm:t>
    </dgm:pt>
    <dgm:pt modelId="{D01AFCA4-E714-4F89-81AF-168636E44F59}" type="pres">
      <dgm:prSet presAssocID="{60B83BF0-49CD-4C61-A9AA-8E2A58A17F3D}" presName="ellipse3" presStyleLbl="vennNode1" presStyleIdx="6" presStyleCnt="8"/>
      <dgm:spPr/>
    </dgm:pt>
    <dgm:pt modelId="{9CEB1AFA-B404-4D5B-B6E3-D9590369FE1E}" type="pres">
      <dgm:prSet presAssocID="{0ABF7996-DF7F-430E-9847-7EEE70B31A50}" presName="childText1_3" presStyleLbl="vennNode1" presStyleIdx="7" presStyleCnt="8">
        <dgm:presLayoutVars>
          <dgm:chMax val="0"/>
          <dgm:chPref val="0"/>
        </dgm:presLayoutVars>
      </dgm:prSet>
      <dgm:spPr/>
      <dgm:t>
        <a:bodyPr/>
        <a:lstStyle/>
        <a:p>
          <a:endParaRPr lang="tr-TR"/>
        </a:p>
      </dgm:t>
    </dgm:pt>
    <dgm:pt modelId="{057C9147-1EF3-497B-B9F9-2AD106F42EDE}" type="pres">
      <dgm:prSet presAssocID="{942C8BCB-83D1-4CD2-BE86-FEF180605580}" presName="rightChild" presStyleLbl="node2" presStyleIdx="0" presStyleCnt="1">
        <dgm:presLayoutVars>
          <dgm:chMax val="0"/>
          <dgm:chPref val="0"/>
        </dgm:presLayoutVars>
      </dgm:prSet>
      <dgm:spPr/>
      <dgm:t>
        <a:bodyPr/>
        <a:lstStyle/>
        <a:p>
          <a:endParaRPr lang="tr-TR"/>
        </a:p>
      </dgm:t>
    </dgm:pt>
    <dgm:pt modelId="{108BCC6A-B223-48DC-A895-EC71762E5CAA}" type="pres">
      <dgm:prSet presAssocID="{942C8BCB-83D1-4CD2-BE86-FEF180605580}" presName="parentText1" presStyleLbl="revTx" presStyleIdx="2" presStyleCnt="3">
        <dgm:presLayoutVars>
          <dgm:chMax val="4"/>
          <dgm:chPref val="3"/>
          <dgm:bulletEnabled val="1"/>
        </dgm:presLayoutVars>
      </dgm:prSet>
      <dgm:spPr/>
      <dgm:t>
        <a:bodyPr/>
        <a:lstStyle/>
        <a:p>
          <a:endParaRPr lang="tr-TR"/>
        </a:p>
      </dgm:t>
    </dgm:pt>
  </dgm:ptLst>
  <dgm:cxnLst>
    <dgm:cxn modelId="{827D628F-CBB0-47F8-8CDF-4339C38B1D39}" type="presOf" srcId="{D51ECE71-0CF7-42D9-A889-67AEEB785F0D}" destId="{057C9147-1EF3-497B-B9F9-2AD106F42EDE}" srcOrd="0" destOrd="0" presId="urn:microsoft.com/office/officeart/2009/3/layout/PhasedProcess"/>
    <dgm:cxn modelId="{9AA08A52-A936-4732-B6EA-714817566006}" srcId="{942C8BCB-83D1-4CD2-BE86-FEF180605580}" destId="{4B2D943C-27B4-43F0-B799-16963F86E24D}" srcOrd="2" destOrd="0" parTransId="{24F7A9ED-479D-4227-8470-1F3A23E996A8}" sibTransId="{2C62FB0E-74A1-481A-AC6D-CAB21B6775E2}"/>
    <dgm:cxn modelId="{B140A3A8-2E9B-4AA5-B0E8-600C9966A219}" srcId="{A3DC3013-B68E-4FA8-9245-77CFA2CCBB62}" destId="{0ABF7996-DF7F-430E-9847-7EEE70B31A50}" srcOrd="2" destOrd="0" parTransId="{B94330CF-F3EB-4012-8699-B687B79CFC55}" sibTransId="{DE17FFB4-4CD6-4F10-989A-ACBD34F993C7}"/>
    <dgm:cxn modelId="{31E2827B-5823-4635-9AE1-A7A02B4C4D86}" srcId="{E7EAE717-2736-4B79-B8FE-2A5C72E0FFE1}" destId="{93127B4F-7C5E-4DEC-AB17-3796281354D0}" srcOrd="0" destOrd="0" parTransId="{382F627A-8A71-459F-AF27-8498DB71EC87}" sibTransId="{85C46267-8521-48F1-829D-9C3F81F263E1}"/>
    <dgm:cxn modelId="{AF799D62-7544-4A12-B2E8-C8EC0AD3E3AC}" type="presOf" srcId="{60B83BF0-49CD-4C61-A9AA-8E2A58A17F3D}" destId="{802CC402-0FD6-404B-B1D0-589D52C85F48}" srcOrd="0" destOrd="0" presId="urn:microsoft.com/office/officeart/2009/3/layout/PhasedProcess"/>
    <dgm:cxn modelId="{75F21C39-97F2-4A22-8B40-ECEA31B85EC5}" srcId="{942C8BCB-83D1-4CD2-BE86-FEF180605580}" destId="{A3DC3013-B68E-4FA8-9245-77CFA2CCBB62}" srcOrd="0" destOrd="0" parTransId="{A60F1AEC-3659-4DC4-8375-F18E8E78ACEB}" sibTransId="{741573DF-2486-4E35-AAED-FB0F0BF7C06E}"/>
    <dgm:cxn modelId="{E7E9DE68-10AC-4D44-8968-9F1B8498311D}" type="presOf" srcId="{58F7440B-CAAE-4A47-BBFD-FA42904D95BB}" destId="{A0FFF999-5558-4033-8354-883490855582}" srcOrd="1" destOrd="0" presId="urn:microsoft.com/office/officeart/2009/3/layout/PhasedProcess"/>
    <dgm:cxn modelId="{3AD31949-983C-444F-9CD8-447660AABA3D}" type="presOf" srcId="{942C8BCB-83D1-4CD2-BE86-FEF180605580}" destId="{59BBC8C7-9CD9-40D5-A3D8-0E98DC32DBDF}" srcOrd="0" destOrd="0" presId="urn:microsoft.com/office/officeart/2009/3/layout/PhasedProcess"/>
    <dgm:cxn modelId="{129A244C-493C-4AE5-99B0-0393C7267E0D}" type="presOf" srcId="{58F7440B-CAAE-4A47-BBFD-FA42904D95BB}" destId="{ED39C43B-7EE3-4E06-9AAE-5A2CB00D4191}" srcOrd="0" destOrd="0" presId="urn:microsoft.com/office/officeart/2009/3/layout/PhasedProcess"/>
    <dgm:cxn modelId="{89896B94-DB44-49A3-9264-B1A35F7190CC}" type="presOf" srcId="{A3DC3013-B68E-4FA8-9245-77CFA2CCBB62}" destId="{108BCC6A-B223-48DC-A895-EC71762E5CAA}" srcOrd="0" destOrd="0" presId="urn:microsoft.com/office/officeart/2009/3/layout/PhasedProcess"/>
    <dgm:cxn modelId="{8BF58508-5F35-4CB6-84CD-9D4D17B754F5}" srcId="{E7EAE717-2736-4B79-B8FE-2A5C72E0FFE1}" destId="{58F7440B-CAAE-4A47-BBFD-FA42904D95BB}" srcOrd="1" destOrd="0" parTransId="{6F78184C-C34B-40BE-9847-C0EEC45FD09F}" sibTransId="{34C06CFA-53F9-434B-A769-ACC980C2A368}"/>
    <dgm:cxn modelId="{43B79142-6325-4143-892C-424B6F7128FB}" srcId="{A3DC3013-B68E-4FA8-9245-77CFA2CCBB62}" destId="{60B83BF0-49CD-4C61-A9AA-8E2A58A17F3D}" srcOrd="1" destOrd="0" parTransId="{CFCAE882-49D0-43FB-B2A1-62118BDAB6B9}" sibTransId="{4DEB5653-16FD-41C8-913D-3D4F395A4291}"/>
    <dgm:cxn modelId="{8BFCB564-EE31-4763-9BF0-67E0E3776331}" type="presOf" srcId="{0ABF7996-DF7F-430E-9847-7EEE70B31A50}" destId="{9CEB1AFA-B404-4D5B-B6E3-D9590369FE1E}" srcOrd="0" destOrd="0" presId="urn:microsoft.com/office/officeart/2009/3/layout/PhasedProcess"/>
    <dgm:cxn modelId="{5F6CDD08-6171-4E12-B25A-C6857D0AA2A0}" srcId="{A3DC3013-B68E-4FA8-9245-77CFA2CCBB62}" destId="{AC1CD5E0-C6DF-465B-9CA7-F64BE2713D86}" srcOrd="0" destOrd="0" parTransId="{E5F7F6C9-59EE-4DE0-8586-63DAED05EA36}" sibTransId="{5884DE07-D8E3-4C42-8A51-1CEF2C0FF2A5}"/>
    <dgm:cxn modelId="{12E39B2E-EB9B-4E25-92A4-1691B1F478DB}" type="presOf" srcId="{AC1CD5E0-C6DF-465B-9CA7-F64BE2713D86}" destId="{C0162982-D005-4769-B587-0A3328126A75}" srcOrd="0" destOrd="0" presId="urn:microsoft.com/office/officeart/2009/3/layout/PhasedProcess"/>
    <dgm:cxn modelId="{05DFAD48-3891-40B2-B824-52D6641229D3}" type="presOf" srcId="{93127B4F-7C5E-4DEC-AB17-3796281354D0}" destId="{C124F8CA-7B67-4C78-A03E-CBA1772FF197}" srcOrd="1" destOrd="0" presId="urn:microsoft.com/office/officeart/2009/3/layout/PhasedProcess"/>
    <dgm:cxn modelId="{7CE0E108-47E0-45CF-8C99-3900840373F1}" srcId="{4B2D943C-27B4-43F0-B799-16963F86E24D}" destId="{D51ECE71-0CF7-42D9-A889-67AEEB785F0D}" srcOrd="0" destOrd="0" parTransId="{64B36D4F-432F-4B34-B670-C2EEE252F584}" sibTransId="{8CFD5FF9-04DE-4151-BDF8-0579ECDA049A}"/>
    <dgm:cxn modelId="{E6C2E12A-C3D6-420A-A3C1-54B0224D50E7}" type="presOf" srcId="{E7EAE717-2736-4B79-B8FE-2A5C72E0FFE1}" destId="{BA915165-41E5-4CA9-B4B2-AB51299A1E7A}" srcOrd="0" destOrd="0" presId="urn:microsoft.com/office/officeart/2009/3/layout/PhasedProcess"/>
    <dgm:cxn modelId="{30EC9982-03DD-4110-B4F4-2CBE0D67DF93}" type="presOf" srcId="{93127B4F-7C5E-4DEC-AB17-3796281354D0}" destId="{6A511266-EC19-49EF-929D-EA56C57F151D}" srcOrd="0" destOrd="0" presId="urn:microsoft.com/office/officeart/2009/3/layout/PhasedProcess"/>
    <dgm:cxn modelId="{BE3884CB-221E-4DEC-BA95-79324376D728}" srcId="{942C8BCB-83D1-4CD2-BE86-FEF180605580}" destId="{E7EAE717-2736-4B79-B8FE-2A5C72E0FFE1}" srcOrd="1" destOrd="0" parTransId="{EB27E8E9-F7B7-43A7-A5A3-CB3C914779AA}" sibTransId="{8FAD507C-A715-46F0-A2C9-4B3B67EE3A19}"/>
    <dgm:cxn modelId="{B7BC0197-42BA-413C-81BB-7868A113088A}" type="presOf" srcId="{4B2D943C-27B4-43F0-B799-16963F86E24D}" destId="{B399FE8A-E80B-48C8-9866-583E22A8E96E}" srcOrd="0" destOrd="0" presId="urn:microsoft.com/office/officeart/2009/3/layout/PhasedProcess"/>
    <dgm:cxn modelId="{BFF585D3-A85C-4525-ABED-56D87E960A73}" type="presParOf" srcId="{59BBC8C7-9CD9-40D5-A3D8-0E98DC32DBDF}" destId="{E384FE7E-BCC7-4947-BD10-E708AEABAFB0}" srcOrd="0" destOrd="0" presId="urn:microsoft.com/office/officeart/2009/3/layout/PhasedProcess"/>
    <dgm:cxn modelId="{389D5063-4F8F-4A64-87B9-26DBEA9D6AEF}" type="presParOf" srcId="{59BBC8C7-9CD9-40D5-A3D8-0E98DC32DBDF}" destId="{CE4CFD15-4076-4ACB-84B3-FB1E97A4CD41}" srcOrd="1" destOrd="0" presId="urn:microsoft.com/office/officeart/2009/3/layout/PhasedProcess"/>
    <dgm:cxn modelId="{EB9FA706-DE9A-4AA9-B52B-84D28318AA48}" type="presParOf" srcId="{59BBC8C7-9CD9-40D5-A3D8-0E98DC32DBDF}" destId="{BA915165-41E5-4CA9-B4B2-AB51299A1E7A}" srcOrd="2" destOrd="0" presId="urn:microsoft.com/office/officeart/2009/3/layout/PhasedProcess"/>
    <dgm:cxn modelId="{1AA41903-D6C6-4505-982F-0B2E57C6EEAF}" type="presParOf" srcId="{59BBC8C7-9CD9-40D5-A3D8-0E98DC32DBDF}" destId="{40969B67-2F72-47F1-B19F-7F46DE6D399A}" srcOrd="3" destOrd="0" presId="urn:microsoft.com/office/officeart/2009/3/layout/PhasedProcess"/>
    <dgm:cxn modelId="{F5C29EAC-D0FA-4203-9CB5-7127BAD76EB6}" type="presParOf" srcId="{59BBC8C7-9CD9-40D5-A3D8-0E98DC32DBDF}" destId="{1CA57B82-07E0-4E9F-8D15-545B76A09ECF}" srcOrd="4" destOrd="0" presId="urn:microsoft.com/office/officeart/2009/3/layout/PhasedProcess"/>
    <dgm:cxn modelId="{4BA5FB30-978B-4C5D-9B75-C4DACA0F7086}" type="presParOf" srcId="{59BBC8C7-9CD9-40D5-A3D8-0E98DC32DBDF}" destId="{B399FE8A-E80B-48C8-9866-583E22A8E96E}" srcOrd="5" destOrd="0" presId="urn:microsoft.com/office/officeart/2009/3/layout/PhasedProcess"/>
    <dgm:cxn modelId="{598BC37B-2EBB-4351-B3C9-A1190AF73C48}" type="presParOf" srcId="{59BBC8C7-9CD9-40D5-A3D8-0E98DC32DBDF}" destId="{D81BB0B4-9A50-4DA9-BA8E-28B86DBD5D4F}" srcOrd="6" destOrd="0" presId="urn:microsoft.com/office/officeart/2009/3/layout/PhasedProcess"/>
    <dgm:cxn modelId="{C1FD67AB-B20C-43BB-835A-1E0E87C51281}" type="presParOf" srcId="{D81BB0B4-9A50-4DA9-BA8E-28B86DBD5D4F}" destId="{6A511266-EC19-49EF-929D-EA56C57F151D}" srcOrd="0" destOrd="0" presId="urn:microsoft.com/office/officeart/2009/3/layout/PhasedProcess"/>
    <dgm:cxn modelId="{A6EBC5E6-8058-4129-B22D-E6035D2B3632}" type="presParOf" srcId="{D81BB0B4-9A50-4DA9-BA8E-28B86DBD5D4F}" destId="{C124F8CA-7B67-4C78-A03E-CBA1772FF197}" srcOrd="1" destOrd="0" presId="urn:microsoft.com/office/officeart/2009/3/layout/PhasedProcess"/>
    <dgm:cxn modelId="{BA1684D1-0DF1-4608-B9A9-B893D6E4711F}" type="presParOf" srcId="{D81BB0B4-9A50-4DA9-BA8E-28B86DBD5D4F}" destId="{ED39C43B-7EE3-4E06-9AAE-5A2CB00D4191}" srcOrd="2" destOrd="0" presId="urn:microsoft.com/office/officeart/2009/3/layout/PhasedProcess"/>
    <dgm:cxn modelId="{6343E8C0-B4B9-4AE8-9E6E-F7098A8FFBB3}" type="presParOf" srcId="{D81BB0B4-9A50-4DA9-BA8E-28B86DBD5D4F}" destId="{A0FFF999-5558-4033-8354-883490855582}" srcOrd="3" destOrd="0" presId="urn:microsoft.com/office/officeart/2009/3/layout/PhasedProcess"/>
    <dgm:cxn modelId="{7F13E168-7169-4220-BD37-B93809E12C00}" type="presParOf" srcId="{59BBC8C7-9CD9-40D5-A3D8-0E98DC32DBDF}" destId="{F9F78DC2-8B4D-4743-98D3-6BCB6B1C921A}" srcOrd="7" destOrd="0" presId="urn:microsoft.com/office/officeart/2009/3/layout/PhasedProcess"/>
    <dgm:cxn modelId="{5F15DD30-E2B5-41BD-A5B7-8433CFAEA8D6}" type="presParOf" srcId="{F9F78DC2-8B4D-4743-98D3-6BCB6B1C921A}" destId="{C0162982-D005-4769-B587-0A3328126A75}" srcOrd="0" destOrd="0" presId="urn:microsoft.com/office/officeart/2009/3/layout/PhasedProcess"/>
    <dgm:cxn modelId="{926BA738-D11A-4C76-ADDA-F5A8AC7DB61F}" type="presParOf" srcId="{F9F78DC2-8B4D-4743-98D3-6BCB6B1C921A}" destId="{08F9C4EA-9FFC-411F-9E25-4C12073DD530}" srcOrd="1" destOrd="0" presId="urn:microsoft.com/office/officeart/2009/3/layout/PhasedProcess"/>
    <dgm:cxn modelId="{1374F400-4750-4DB1-830E-55BD04FFB86F}" type="presParOf" srcId="{F9F78DC2-8B4D-4743-98D3-6BCB6B1C921A}" destId="{1ADE3895-8F7A-41C0-8406-AC1C7E0F8EE0}" srcOrd="2" destOrd="0" presId="urn:microsoft.com/office/officeart/2009/3/layout/PhasedProcess"/>
    <dgm:cxn modelId="{C1C5E611-4804-4BE1-A17D-446D09F6B38E}" type="presParOf" srcId="{F9F78DC2-8B4D-4743-98D3-6BCB6B1C921A}" destId="{802CC402-0FD6-404B-B1D0-589D52C85F48}" srcOrd="3" destOrd="0" presId="urn:microsoft.com/office/officeart/2009/3/layout/PhasedProcess"/>
    <dgm:cxn modelId="{1D26DF4C-64DE-4CA0-A46A-D4533DFB357A}" type="presParOf" srcId="{F9F78DC2-8B4D-4743-98D3-6BCB6B1C921A}" destId="{D01AFCA4-E714-4F89-81AF-168636E44F59}" srcOrd="4" destOrd="0" presId="urn:microsoft.com/office/officeart/2009/3/layout/PhasedProcess"/>
    <dgm:cxn modelId="{F8E9DA8F-E412-4E1D-965B-ACDD0A0DDF6F}" type="presParOf" srcId="{F9F78DC2-8B4D-4743-98D3-6BCB6B1C921A}" destId="{9CEB1AFA-B404-4D5B-B6E3-D9590369FE1E}" srcOrd="5" destOrd="0" presId="urn:microsoft.com/office/officeart/2009/3/layout/PhasedProcess"/>
    <dgm:cxn modelId="{E702B579-8794-49DB-8178-0B4F486A7960}" type="presParOf" srcId="{59BBC8C7-9CD9-40D5-A3D8-0E98DC32DBDF}" destId="{057C9147-1EF3-497B-B9F9-2AD106F42EDE}" srcOrd="8" destOrd="0" presId="urn:microsoft.com/office/officeart/2009/3/layout/PhasedProcess"/>
    <dgm:cxn modelId="{CDFAC788-C837-4AA7-8D7E-DE17308DD2D5}" type="presParOf" srcId="{59BBC8C7-9CD9-40D5-A3D8-0E98DC32DBDF}" destId="{108BCC6A-B223-48DC-A895-EC71762E5CAA}" srcOrd="9" destOrd="0" presId="urn:microsoft.com/office/officeart/2009/3/layout/Phased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8AA222-0FA5-4842-B3E4-9A06A5891F66}" type="doc">
      <dgm:prSet loTypeId="urn:microsoft.com/office/officeart/2005/8/layout/radial3" loCatId="relationship" qsTypeId="urn:microsoft.com/office/officeart/2005/8/quickstyle/simple5" qsCatId="simple" csTypeId="urn:microsoft.com/office/officeart/2005/8/colors/accent1_1" csCatId="accent1" phldr="1"/>
      <dgm:spPr/>
      <dgm:t>
        <a:bodyPr/>
        <a:lstStyle/>
        <a:p>
          <a:endParaRPr lang="tr-TR"/>
        </a:p>
      </dgm:t>
    </dgm:pt>
    <dgm:pt modelId="{84EE6248-D8DB-4A99-8A31-F9822E912AFD}">
      <dgm:prSet phldrT="[Metin]"/>
      <dgm:spPr/>
      <dgm:t>
        <a:bodyPr/>
        <a:lstStyle/>
        <a:p>
          <a:r>
            <a:rPr lang="tr-TR" dirty="0" smtClean="0"/>
            <a:t>Önleyici ve Koruyucu PDR Hizmetleri</a:t>
          </a:r>
          <a:endParaRPr lang="tr-TR" dirty="0"/>
        </a:p>
      </dgm:t>
    </dgm:pt>
    <dgm:pt modelId="{93066157-F635-416D-817E-2FCCA3654C54}" type="parTrans" cxnId="{CEF9458A-E581-47AB-B9F2-5851FEDE2BD4}">
      <dgm:prSet/>
      <dgm:spPr/>
      <dgm:t>
        <a:bodyPr/>
        <a:lstStyle/>
        <a:p>
          <a:endParaRPr lang="tr-TR"/>
        </a:p>
      </dgm:t>
    </dgm:pt>
    <dgm:pt modelId="{CD149544-6805-47E0-815C-D3B1D352BFA6}" type="sibTrans" cxnId="{CEF9458A-E581-47AB-B9F2-5851FEDE2BD4}">
      <dgm:prSet/>
      <dgm:spPr/>
      <dgm:t>
        <a:bodyPr/>
        <a:lstStyle/>
        <a:p>
          <a:endParaRPr lang="tr-TR"/>
        </a:p>
      </dgm:t>
    </dgm:pt>
    <dgm:pt modelId="{417E4A5B-0D1A-4818-8F7B-B030D7DAFF90}">
      <dgm:prSet phldrT="[Metin]"/>
      <dgm:spPr/>
      <dgm:t>
        <a:bodyPr/>
        <a:lstStyle/>
        <a:p>
          <a:r>
            <a:rPr lang="tr-TR" dirty="0" smtClean="0"/>
            <a:t>Çocuk ve gençler</a:t>
          </a:r>
          <a:endParaRPr lang="tr-TR" dirty="0"/>
        </a:p>
      </dgm:t>
    </dgm:pt>
    <dgm:pt modelId="{AC530B61-942B-4804-9693-DA6F3CA04628}" type="parTrans" cxnId="{774E8128-8E1A-4973-86E9-9C97496547AA}">
      <dgm:prSet/>
      <dgm:spPr/>
      <dgm:t>
        <a:bodyPr/>
        <a:lstStyle/>
        <a:p>
          <a:endParaRPr lang="tr-TR"/>
        </a:p>
      </dgm:t>
    </dgm:pt>
    <dgm:pt modelId="{B4DE2F32-6037-4A8A-B1F9-60C1D576C356}" type="sibTrans" cxnId="{774E8128-8E1A-4973-86E9-9C97496547AA}">
      <dgm:prSet/>
      <dgm:spPr/>
      <dgm:t>
        <a:bodyPr/>
        <a:lstStyle/>
        <a:p>
          <a:endParaRPr lang="tr-TR"/>
        </a:p>
      </dgm:t>
    </dgm:pt>
    <dgm:pt modelId="{6DA1B7DC-5E2A-47C6-94B4-09632C531AC4}">
      <dgm:prSet phldrT="[Metin]"/>
      <dgm:spPr/>
      <dgm:t>
        <a:bodyPr/>
        <a:lstStyle/>
        <a:p>
          <a:r>
            <a:rPr lang="tr-TR" dirty="0" smtClean="0"/>
            <a:t>Anne Babalar</a:t>
          </a:r>
          <a:endParaRPr lang="tr-TR" dirty="0"/>
        </a:p>
      </dgm:t>
    </dgm:pt>
    <dgm:pt modelId="{9904DE31-84A3-45C7-BFD3-6D7BB34BF20A}" type="parTrans" cxnId="{5F9E2BE1-0AF6-498B-A2B3-A1BDA00E228B}">
      <dgm:prSet/>
      <dgm:spPr/>
      <dgm:t>
        <a:bodyPr/>
        <a:lstStyle/>
        <a:p>
          <a:endParaRPr lang="tr-TR"/>
        </a:p>
      </dgm:t>
    </dgm:pt>
    <dgm:pt modelId="{6EF9B626-59F6-4638-933C-956B8AECD943}" type="sibTrans" cxnId="{5F9E2BE1-0AF6-498B-A2B3-A1BDA00E228B}">
      <dgm:prSet/>
      <dgm:spPr/>
      <dgm:t>
        <a:bodyPr/>
        <a:lstStyle/>
        <a:p>
          <a:endParaRPr lang="tr-TR"/>
        </a:p>
      </dgm:t>
    </dgm:pt>
    <dgm:pt modelId="{C143F48D-3657-420A-A995-2680E123625C}">
      <dgm:prSet phldrT="[Metin]"/>
      <dgm:spPr/>
      <dgm:t>
        <a:bodyPr/>
        <a:lstStyle/>
        <a:p>
          <a:r>
            <a:rPr lang="tr-TR" dirty="0" smtClean="0"/>
            <a:t>Öğretmenler</a:t>
          </a:r>
          <a:endParaRPr lang="tr-TR" dirty="0"/>
        </a:p>
      </dgm:t>
    </dgm:pt>
    <dgm:pt modelId="{81B57698-7919-4BDB-9B3F-FD84CD852DA3}" type="parTrans" cxnId="{41AB6FDE-75F4-4E3C-BF82-0FF0750C61BB}">
      <dgm:prSet/>
      <dgm:spPr/>
      <dgm:t>
        <a:bodyPr/>
        <a:lstStyle/>
        <a:p>
          <a:endParaRPr lang="tr-TR"/>
        </a:p>
      </dgm:t>
    </dgm:pt>
    <dgm:pt modelId="{BDDFE418-587A-4EFD-8FB0-E87EFFC95A40}" type="sibTrans" cxnId="{41AB6FDE-75F4-4E3C-BF82-0FF0750C61BB}">
      <dgm:prSet/>
      <dgm:spPr/>
      <dgm:t>
        <a:bodyPr/>
        <a:lstStyle/>
        <a:p>
          <a:endParaRPr lang="tr-TR"/>
        </a:p>
      </dgm:t>
    </dgm:pt>
    <dgm:pt modelId="{1089FD7B-2420-46C8-9288-BE136A1CDB9C}">
      <dgm:prSet phldrT="[Metin]"/>
      <dgm:spPr/>
      <dgm:t>
        <a:bodyPr/>
        <a:lstStyle/>
        <a:p>
          <a:r>
            <a:rPr lang="tr-TR" dirty="0" smtClean="0"/>
            <a:t>Yöneticiler</a:t>
          </a:r>
          <a:endParaRPr lang="tr-TR" dirty="0"/>
        </a:p>
      </dgm:t>
    </dgm:pt>
    <dgm:pt modelId="{C4AF24BB-3116-429A-A2E0-67B1C265BF4B}" type="parTrans" cxnId="{306E3B0D-FECF-4A44-BE2B-388B23FF8C86}">
      <dgm:prSet/>
      <dgm:spPr/>
      <dgm:t>
        <a:bodyPr/>
        <a:lstStyle/>
        <a:p>
          <a:endParaRPr lang="tr-TR"/>
        </a:p>
      </dgm:t>
    </dgm:pt>
    <dgm:pt modelId="{7D091F21-58D6-46A2-B829-39B7A38263F8}" type="sibTrans" cxnId="{306E3B0D-FECF-4A44-BE2B-388B23FF8C86}">
      <dgm:prSet/>
      <dgm:spPr/>
      <dgm:t>
        <a:bodyPr/>
        <a:lstStyle/>
        <a:p>
          <a:endParaRPr lang="tr-TR"/>
        </a:p>
      </dgm:t>
    </dgm:pt>
    <dgm:pt modelId="{EFA4BB09-F3B0-401E-A419-DDC9C9F65F57}" type="pres">
      <dgm:prSet presAssocID="{0F8AA222-0FA5-4842-B3E4-9A06A5891F66}" presName="composite" presStyleCnt="0">
        <dgm:presLayoutVars>
          <dgm:chMax val="1"/>
          <dgm:dir/>
          <dgm:resizeHandles val="exact"/>
        </dgm:presLayoutVars>
      </dgm:prSet>
      <dgm:spPr/>
      <dgm:t>
        <a:bodyPr/>
        <a:lstStyle/>
        <a:p>
          <a:endParaRPr lang="tr-TR"/>
        </a:p>
      </dgm:t>
    </dgm:pt>
    <dgm:pt modelId="{31CCD942-17FB-4ECF-BEF2-C45DD7F2321D}" type="pres">
      <dgm:prSet presAssocID="{0F8AA222-0FA5-4842-B3E4-9A06A5891F66}" presName="radial" presStyleCnt="0">
        <dgm:presLayoutVars>
          <dgm:animLvl val="ctr"/>
        </dgm:presLayoutVars>
      </dgm:prSet>
      <dgm:spPr/>
      <dgm:t>
        <a:bodyPr/>
        <a:lstStyle/>
        <a:p>
          <a:endParaRPr lang="tr-TR"/>
        </a:p>
      </dgm:t>
    </dgm:pt>
    <dgm:pt modelId="{753A3FF7-38A6-4E8E-A08F-F06FC6E84911}" type="pres">
      <dgm:prSet presAssocID="{84EE6248-D8DB-4A99-8A31-F9822E912AFD}" presName="centerShape" presStyleLbl="vennNode1" presStyleIdx="0" presStyleCnt="5"/>
      <dgm:spPr/>
      <dgm:t>
        <a:bodyPr/>
        <a:lstStyle/>
        <a:p>
          <a:endParaRPr lang="tr-TR"/>
        </a:p>
      </dgm:t>
    </dgm:pt>
    <dgm:pt modelId="{3CA7E982-59B0-4943-A1F3-AD7C74B0991C}" type="pres">
      <dgm:prSet presAssocID="{417E4A5B-0D1A-4818-8F7B-B030D7DAFF90}" presName="node" presStyleLbl="vennNode1" presStyleIdx="1" presStyleCnt="5">
        <dgm:presLayoutVars>
          <dgm:bulletEnabled val="1"/>
        </dgm:presLayoutVars>
      </dgm:prSet>
      <dgm:spPr/>
      <dgm:t>
        <a:bodyPr/>
        <a:lstStyle/>
        <a:p>
          <a:endParaRPr lang="tr-TR"/>
        </a:p>
      </dgm:t>
    </dgm:pt>
    <dgm:pt modelId="{94B4257F-CB1C-45B0-9D1C-A1511A721698}" type="pres">
      <dgm:prSet presAssocID="{6DA1B7DC-5E2A-47C6-94B4-09632C531AC4}" presName="node" presStyleLbl="vennNode1" presStyleIdx="2" presStyleCnt="5">
        <dgm:presLayoutVars>
          <dgm:bulletEnabled val="1"/>
        </dgm:presLayoutVars>
      </dgm:prSet>
      <dgm:spPr/>
      <dgm:t>
        <a:bodyPr/>
        <a:lstStyle/>
        <a:p>
          <a:endParaRPr lang="tr-TR"/>
        </a:p>
      </dgm:t>
    </dgm:pt>
    <dgm:pt modelId="{CE1282C9-785E-4F98-A9C4-700759248255}" type="pres">
      <dgm:prSet presAssocID="{C143F48D-3657-420A-A995-2680E123625C}" presName="node" presStyleLbl="vennNode1" presStyleIdx="3" presStyleCnt="5">
        <dgm:presLayoutVars>
          <dgm:bulletEnabled val="1"/>
        </dgm:presLayoutVars>
      </dgm:prSet>
      <dgm:spPr/>
      <dgm:t>
        <a:bodyPr/>
        <a:lstStyle/>
        <a:p>
          <a:endParaRPr lang="tr-TR"/>
        </a:p>
      </dgm:t>
    </dgm:pt>
    <dgm:pt modelId="{1DB3B281-DEA2-4CF6-9198-A3D733089695}" type="pres">
      <dgm:prSet presAssocID="{1089FD7B-2420-46C8-9288-BE136A1CDB9C}" presName="node" presStyleLbl="vennNode1" presStyleIdx="4" presStyleCnt="5">
        <dgm:presLayoutVars>
          <dgm:bulletEnabled val="1"/>
        </dgm:presLayoutVars>
      </dgm:prSet>
      <dgm:spPr/>
      <dgm:t>
        <a:bodyPr/>
        <a:lstStyle/>
        <a:p>
          <a:endParaRPr lang="tr-TR"/>
        </a:p>
      </dgm:t>
    </dgm:pt>
  </dgm:ptLst>
  <dgm:cxnLst>
    <dgm:cxn modelId="{8444D66B-BB23-485F-AB02-BE74DB97526A}" type="presOf" srcId="{1089FD7B-2420-46C8-9288-BE136A1CDB9C}" destId="{1DB3B281-DEA2-4CF6-9198-A3D733089695}" srcOrd="0" destOrd="0" presId="urn:microsoft.com/office/officeart/2005/8/layout/radial3"/>
    <dgm:cxn modelId="{C6A1F8EF-31C1-4EBF-ABC0-1FDAD1E363DB}" type="presOf" srcId="{417E4A5B-0D1A-4818-8F7B-B030D7DAFF90}" destId="{3CA7E982-59B0-4943-A1F3-AD7C74B0991C}" srcOrd="0" destOrd="0" presId="urn:microsoft.com/office/officeart/2005/8/layout/radial3"/>
    <dgm:cxn modelId="{C525CA32-49E6-4FC9-A0C9-17BE8FD08F58}" type="presOf" srcId="{C143F48D-3657-420A-A995-2680E123625C}" destId="{CE1282C9-785E-4F98-A9C4-700759248255}" srcOrd="0" destOrd="0" presId="urn:microsoft.com/office/officeart/2005/8/layout/radial3"/>
    <dgm:cxn modelId="{CEF9458A-E581-47AB-B9F2-5851FEDE2BD4}" srcId="{0F8AA222-0FA5-4842-B3E4-9A06A5891F66}" destId="{84EE6248-D8DB-4A99-8A31-F9822E912AFD}" srcOrd="0" destOrd="0" parTransId="{93066157-F635-416D-817E-2FCCA3654C54}" sibTransId="{CD149544-6805-47E0-815C-D3B1D352BFA6}"/>
    <dgm:cxn modelId="{41AB6FDE-75F4-4E3C-BF82-0FF0750C61BB}" srcId="{84EE6248-D8DB-4A99-8A31-F9822E912AFD}" destId="{C143F48D-3657-420A-A995-2680E123625C}" srcOrd="2" destOrd="0" parTransId="{81B57698-7919-4BDB-9B3F-FD84CD852DA3}" sibTransId="{BDDFE418-587A-4EFD-8FB0-E87EFFC95A40}"/>
    <dgm:cxn modelId="{55A9F0EB-3A07-4221-88D5-15DDEFD6DD94}" type="presOf" srcId="{84EE6248-D8DB-4A99-8A31-F9822E912AFD}" destId="{753A3FF7-38A6-4E8E-A08F-F06FC6E84911}" srcOrd="0" destOrd="0" presId="urn:microsoft.com/office/officeart/2005/8/layout/radial3"/>
    <dgm:cxn modelId="{B444E63B-17E7-483F-9720-F79FE32C0345}" type="presOf" srcId="{0F8AA222-0FA5-4842-B3E4-9A06A5891F66}" destId="{EFA4BB09-F3B0-401E-A419-DDC9C9F65F57}" srcOrd="0" destOrd="0" presId="urn:microsoft.com/office/officeart/2005/8/layout/radial3"/>
    <dgm:cxn modelId="{CC78B410-F77F-44DA-A1CC-927A4BE3DDF3}" type="presOf" srcId="{6DA1B7DC-5E2A-47C6-94B4-09632C531AC4}" destId="{94B4257F-CB1C-45B0-9D1C-A1511A721698}" srcOrd="0" destOrd="0" presId="urn:microsoft.com/office/officeart/2005/8/layout/radial3"/>
    <dgm:cxn modelId="{306E3B0D-FECF-4A44-BE2B-388B23FF8C86}" srcId="{84EE6248-D8DB-4A99-8A31-F9822E912AFD}" destId="{1089FD7B-2420-46C8-9288-BE136A1CDB9C}" srcOrd="3" destOrd="0" parTransId="{C4AF24BB-3116-429A-A2E0-67B1C265BF4B}" sibTransId="{7D091F21-58D6-46A2-B829-39B7A38263F8}"/>
    <dgm:cxn modelId="{5F9E2BE1-0AF6-498B-A2B3-A1BDA00E228B}" srcId="{84EE6248-D8DB-4A99-8A31-F9822E912AFD}" destId="{6DA1B7DC-5E2A-47C6-94B4-09632C531AC4}" srcOrd="1" destOrd="0" parTransId="{9904DE31-84A3-45C7-BFD3-6D7BB34BF20A}" sibTransId="{6EF9B626-59F6-4638-933C-956B8AECD943}"/>
    <dgm:cxn modelId="{774E8128-8E1A-4973-86E9-9C97496547AA}" srcId="{84EE6248-D8DB-4A99-8A31-F9822E912AFD}" destId="{417E4A5B-0D1A-4818-8F7B-B030D7DAFF90}" srcOrd="0" destOrd="0" parTransId="{AC530B61-942B-4804-9693-DA6F3CA04628}" sibTransId="{B4DE2F32-6037-4A8A-B1F9-60C1D576C356}"/>
    <dgm:cxn modelId="{BA67C6CC-1A1D-402D-B46F-2978A6FF127A}" type="presParOf" srcId="{EFA4BB09-F3B0-401E-A419-DDC9C9F65F57}" destId="{31CCD942-17FB-4ECF-BEF2-C45DD7F2321D}" srcOrd="0" destOrd="0" presId="urn:microsoft.com/office/officeart/2005/8/layout/radial3"/>
    <dgm:cxn modelId="{A81677A5-66B9-4061-86BF-F5DE58856A18}" type="presParOf" srcId="{31CCD942-17FB-4ECF-BEF2-C45DD7F2321D}" destId="{753A3FF7-38A6-4E8E-A08F-F06FC6E84911}" srcOrd="0" destOrd="0" presId="urn:microsoft.com/office/officeart/2005/8/layout/radial3"/>
    <dgm:cxn modelId="{75E659E0-F4FA-4898-8F37-6E9C3E96231D}" type="presParOf" srcId="{31CCD942-17FB-4ECF-BEF2-C45DD7F2321D}" destId="{3CA7E982-59B0-4943-A1F3-AD7C74B0991C}" srcOrd="1" destOrd="0" presId="urn:microsoft.com/office/officeart/2005/8/layout/radial3"/>
    <dgm:cxn modelId="{5719D6B7-4163-4265-BFED-C5917929D112}" type="presParOf" srcId="{31CCD942-17FB-4ECF-BEF2-C45DD7F2321D}" destId="{94B4257F-CB1C-45B0-9D1C-A1511A721698}" srcOrd="2" destOrd="0" presId="urn:microsoft.com/office/officeart/2005/8/layout/radial3"/>
    <dgm:cxn modelId="{2247DEDE-B77E-4296-B28B-AC8C9F927007}" type="presParOf" srcId="{31CCD942-17FB-4ECF-BEF2-C45DD7F2321D}" destId="{CE1282C9-785E-4F98-A9C4-700759248255}" srcOrd="3" destOrd="0" presId="urn:microsoft.com/office/officeart/2005/8/layout/radial3"/>
    <dgm:cxn modelId="{FC01BEA4-6B24-4059-8CC0-7C2C102C45A5}" type="presParOf" srcId="{31CCD942-17FB-4ECF-BEF2-C45DD7F2321D}" destId="{1DB3B281-DEA2-4CF6-9198-A3D733089695}" srcOrd="4"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1961866-CD9C-4F07-8780-E278DBA98C5A}" type="doc">
      <dgm:prSet loTypeId="urn:microsoft.com/office/officeart/2005/8/layout/radial2" loCatId="relationship" qsTypeId="urn:microsoft.com/office/officeart/2005/8/quickstyle/simple1#2" qsCatId="simple" csTypeId="urn:microsoft.com/office/officeart/2005/8/colors/accent1_5" csCatId="accent1" phldr="1"/>
      <dgm:spPr/>
      <dgm:t>
        <a:bodyPr/>
        <a:lstStyle/>
        <a:p>
          <a:endParaRPr lang="tr-TR"/>
        </a:p>
      </dgm:t>
    </dgm:pt>
    <dgm:pt modelId="{819C68C7-51E9-418A-949E-E94A50369B0B}">
      <dgm:prSet phldrT="[Metin]" custT="1"/>
      <dgm:spPr/>
      <dgm:t>
        <a:bodyPr/>
        <a:lstStyle/>
        <a:p>
          <a:r>
            <a:rPr lang="tr-TR" sz="1200" dirty="0" smtClean="0"/>
            <a:t>Psikolojik Anlamlandırma</a:t>
          </a:r>
          <a:endParaRPr lang="tr-TR" sz="1200" dirty="0"/>
        </a:p>
      </dgm:t>
    </dgm:pt>
    <dgm:pt modelId="{4AFB4766-8520-4880-AB97-1AFFF600B20E}" type="parTrans" cxnId="{978B62F5-9DC1-45D3-986A-96C319B70CAD}">
      <dgm:prSet/>
      <dgm:spPr/>
      <dgm:t>
        <a:bodyPr/>
        <a:lstStyle/>
        <a:p>
          <a:endParaRPr lang="tr-TR">
            <a:solidFill>
              <a:schemeClr val="tx1">
                <a:lumMod val="95000"/>
                <a:lumOff val="5000"/>
              </a:schemeClr>
            </a:solidFill>
          </a:endParaRPr>
        </a:p>
      </dgm:t>
    </dgm:pt>
    <dgm:pt modelId="{AFEE3248-AF31-4A63-8052-908E81709D58}" type="sibTrans" cxnId="{978B62F5-9DC1-45D3-986A-96C319B70CAD}">
      <dgm:prSet/>
      <dgm:spPr/>
      <dgm:t>
        <a:bodyPr/>
        <a:lstStyle/>
        <a:p>
          <a:endParaRPr lang="tr-TR"/>
        </a:p>
      </dgm:t>
    </dgm:pt>
    <dgm:pt modelId="{84F2BB7D-0B7A-4F27-B4E5-A017286B463F}">
      <dgm:prSet phldrT="[Metin]"/>
      <dgm:spPr/>
      <dgm:t>
        <a:bodyPr/>
        <a:lstStyle/>
        <a:p>
          <a:r>
            <a:rPr lang="tr-TR" smtClean="0"/>
            <a:t>Psikoeğitim</a:t>
          </a:r>
          <a:endParaRPr lang="tr-TR" dirty="0"/>
        </a:p>
      </dgm:t>
    </dgm:pt>
    <dgm:pt modelId="{25A27F39-BDAB-4942-9227-8049AF7A414F}" type="parTrans" cxnId="{D43FAE94-C1AF-423A-8E14-17290324A65A}">
      <dgm:prSet/>
      <dgm:spPr/>
      <dgm:t>
        <a:bodyPr/>
        <a:lstStyle/>
        <a:p>
          <a:endParaRPr lang="tr-TR">
            <a:solidFill>
              <a:schemeClr val="tx1">
                <a:lumMod val="95000"/>
                <a:lumOff val="5000"/>
              </a:schemeClr>
            </a:solidFill>
          </a:endParaRPr>
        </a:p>
      </dgm:t>
    </dgm:pt>
    <dgm:pt modelId="{D384DB25-7BD7-41A0-B43B-60F17781FF41}" type="sibTrans" cxnId="{D43FAE94-C1AF-423A-8E14-17290324A65A}">
      <dgm:prSet/>
      <dgm:spPr/>
      <dgm:t>
        <a:bodyPr/>
        <a:lstStyle/>
        <a:p>
          <a:endParaRPr lang="tr-TR"/>
        </a:p>
      </dgm:t>
    </dgm:pt>
    <dgm:pt modelId="{CDB6A5D6-B5AB-4BC3-9745-70E27C3602BE}">
      <dgm:prSet phldrT="[Metin]"/>
      <dgm:spPr/>
      <dgm:t>
        <a:bodyPr/>
        <a:lstStyle/>
        <a:p>
          <a:r>
            <a:rPr lang="tr-TR" dirty="0" smtClean="0"/>
            <a:t>Grupla </a:t>
          </a:r>
          <a:r>
            <a:rPr lang="tr-TR" dirty="0" err="1" smtClean="0"/>
            <a:t>Psi</a:t>
          </a:r>
          <a:r>
            <a:rPr lang="tr-TR" dirty="0" smtClean="0"/>
            <a:t>. Dan.</a:t>
          </a:r>
          <a:endParaRPr lang="tr-TR" dirty="0"/>
        </a:p>
      </dgm:t>
    </dgm:pt>
    <dgm:pt modelId="{81F4B5E9-731E-41DB-9D30-8D5A35FEF2BE}" type="parTrans" cxnId="{DD2EBFB9-D722-4FB4-8643-C0C1E4418B3D}">
      <dgm:prSet/>
      <dgm:spPr/>
      <dgm:t>
        <a:bodyPr/>
        <a:lstStyle/>
        <a:p>
          <a:endParaRPr lang="tr-TR">
            <a:solidFill>
              <a:schemeClr val="tx1">
                <a:lumMod val="95000"/>
                <a:lumOff val="5000"/>
              </a:schemeClr>
            </a:solidFill>
          </a:endParaRPr>
        </a:p>
      </dgm:t>
    </dgm:pt>
    <dgm:pt modelId="{94834576-ABF5-40DC-BF8E-14DED1A954E7}" type="sibTrans" cxnId="{DD2EBFB9-D722-4FB4-8643-C0C1E4418B3D}">
      <dgm:prSet/>
      <dgm:spPr/>
      <dgm:t>
        <a:bodyPr/>
        <a:lstStyle/>
        <a:p>
          <a:endParaRPr lang="tr-TR"/>
        </a:p>
      </dgm:t>
    </dgm:pt>
    <dgm:pt modelId="{6B99DC35-D8A4-4D66-97CE-F8C83FABC38B}" type="pres">
      <dgm:prSet presAssocID="{81961866-CD9C-4F07-8780-E278DBA98C5A}" presName="composite" presStyleCnt="0">
        <dgm:presLayoutVars>
          <dgm:chMax val="5"/>
          <dgm:dir/>
          <dgm:animLvl val="ctr"/>
          <dgm:resizeHandles val="exact"/>
        </dgm:presLayoutVars>
      </dgm:prSet>
      <dgm:spPr/>
      <dgm:t>
        <a:bodyPr/>
        <a:lstStyle/>
        <a:p>
          <a:endParaRPr lang="tr-TR"/>
        </a:p>
      </dgm:t>
    </dgm:pt>
    <dgm:pt modelId="{F038B521-7124-4C73-AE0D-A94211AB0859}" type="pres">
      <dgm:prSet presAssocID="{81961866-CD9C-4F07-8780-E278DBA98C5A}" presName="cycle" presStyleCnt="0"/>
      <dgm:spPr/>
      <dgm:t>
        <a:bodyPr/>
        <a:lstStyle/>
        <a:p>
          <a:endParaRPr lang="tr-TR"/>
        </a:p>
      </dgm:t>
    </dgm:pt>
    <dgm:pt modelId="{D1310F6E-261D-4F77-B2AE-6BF4B5B4E8F5}" type="pres">
      <dgm:prSet presAssocID="{81961866-CD9C-4F07-8780-E278DBA98C5A}" presName="centerShape" presStyleCnt="0"/>
      <dgm:spPr/>
      <dgm:t>
        <a:bodyPr/>
        <a:lstStyle/>
        <a:p>
          <a:endParaRPr lang="tr-TR"/>
        </a:p>
      </dgm:t>
    </dgm:pt>
    <dgm:pt modelId="{8C2EA76E-4330-45FE-8047-77AD19161D49}" type="pres">
      <dgm:prSet presAssocID="{81961866-CD9C-4F07-8780-E278DBA98C5A}" presName="connSite" presStyleLbl="node1" presStyleIdx="0" presStyleCnt="4"/>
      <dgm:spPr/>
      <dgm:t>
        <a:bodyPr/>
        <a:lstStyle/>
        <a:p>
          <a:endParaRPr lang="tr-TR"/>
        </a:p>
      </dgm:t>
    </dgm:pt>
    <dgm:pt modelId="{425F06BD-F59A-4A9A-A50F-4B0CF5E7C7D3}" type="pres">
      <dgm:prSet presAssocID="{81961866-CD9C-4F07-8780-E278DBA98C5A}" presName="visible" presStyleLbl="node1" presStyleIdx="0" presStyleCnt="4"/>
      <dgm:spPr/>
      <dgm:t>
        <a:bodyPr/>
        <a:lstStyle/>
        <a:p>
          <a:endParaRPr lang="tr-TR"/>
        </a:p>
      </dgm:t>
    </dgm:pt>
    <dgm:pt modelId="{6DCA0BC5-6EFD-43BF-AC84-04D7987784F7}" type="pres">
      <dgm:prSet presAssocID="{4AFB4766-8520-4880-AB97-1AFFF600B20E}" presName="Name25" presStyleLbl="parChTrans1D1" presStyleIdx="0" presStyleCnt="3"/>
      <dgm:spPr/>
      <dgm:t>
        <a:bodyPr/>
        <a:lstStyle/>
        <a:p>
          <a:endParaRPr lang="tr-TR"/>
        </a:p>
      </dgm:t>
    </dgm:pt>
    <dgm:pt modelId="{F61A0AE5-DE95-46C0-8F9D-70860AEA45E7}" type="pres">
      <dgm:prSet presAssocID="{819C68C7-51E9-418A-949E-E94A50369B0B}" presName="node" presStyleCnt="0"/>
      <dgm:spPr/>
      <dgm:t>
        <a:bodyPr/>
        <a:lstStyle/>
        <a:p>
          <a:endParaRPr lang="tr-TR"/>
        </a:p>
      </dgm:t>
    </dgm:pt>
    <dgm:pt modelId="{9C6EC6F3-5290-40B6-A8BE-0EC3222B6CE8}" type="pres">
      <dgm:prSet presAssocID="{819C68C7-51E9-418A-949E-E94A50369B0B}" presName="parentNode" presStyleLbl="node1" presStyleIdx="1" presStyleCnt="4" custScaleX="141175" custScaleY="136854" custLinFactNeighborX="-4951" custLinFactNeighborY="10608">
        <dgm:presLayoutVars>
          <dgm:chMax val="1"/>
          <dgm:bulletEnabled val="1"/>
        </dgm:presLayoutVars>
      </dgm:prSet>
      <dgm:spPr/>
      <dgm:t>
        <a:bodyPr/>
        <a:lstStyle/>
        <a:p>
          <a:endParaRPr lang="tr-TR"/>
        </a:p>
      </dgm:t>
    </dgm:pt>
    <dgm:pt modelId="{FA0705E0-CE55-456F-9732-8D4A837686C0}" type="pres">
      <dgm:prSet presAssocID="{819C68C7-51E9-418A-949E-E94A50369B0B}" presName="childNode" presStyleLbl="revTx" presStyleIdx="0" presStyleCnt="0">
        <dgm:presLayoutVars>
          <dgm:bulletEnabled val="1"/>
        </dgm:presLayoutVars>
      </dgm:prSet>
      <dgm:spPr/>
      <dgm:t>
        <a:bodyPr/>
        <a:lstStyle/>
        <a:p>
          <a:endParaRPr lang="tr-TR"/>
        </a:p>
      </dgm:t>
    </dgm:pt>
    <dgm:pt modelId="{BF2D7C76-47BA-4B96-9DFA-2C76E2756B1F}" type="pres">
      <dgm:prSet presAssocID="{25A27F39-BDAB-4942-9227-8049AF7A414F}" presName="Name25" presStyleLbl="parChTrans1D1" presStyleIdx="1" presStyleCnt="3"/>
      <dgm:spPr/>
      <dgm:t>
        <a:bodyPr/>
        <a:lstStyle/>
        <a:p>
          <a:endParaRPr lang="tr-TR"/>
        </a:p>
      </dgm:t>
    </dgm:pt>
    <dgm:pt modelId="{7DB68474-4235-49D5-B681-DBEC4778CDDC}" type="pres">
      <dgm:prSet presAssocID="{84F2BB7D-0B7A-4F27-B4E5-A017286B463F}" presName="node" presStyleCnt="0"/>
      <dgm:spPr/>
      <dgm:t>
        <a:bodyPr/>
        <a:lstStyle/>
        <a:p>
          <a:endParaRPr lang="tr-TR"/>
        </a:p>
      </dgm:t>
    </dgm:pt>
    <dgm:pt modelId="{914CACAD-6F47-4B2C-A3F4-E43E51A80DF9}" type="pres">
      <dgm:prSet presAssocID="{84F2BB7D-0B7A-4F27-B4E5-A017286B463F}" presName="parentNode" presStyleLbl="node1" presStyleIdx="2" presStyleCnt="4" custScaleX="145711" custScaleY="136602" custLinFactNeighborX="-6430" custLinFactNeighborY="-12281">
        <dgm:presLayoutVars>
          <dgm:chMax val="1"/>
          <dgm:bulletEnabled val="1"/>
        </dgm:presLayoutVars>
      </dgm:prSet>
      <dgm:spPr/>
      <dgm:t>
        <a:bodyPr/>
        <a:lstStyle/>
        <a:p>
          <a:endParaRPr lang="tr-TR"/>
        </a:p>
      </dgm:t>
    </dgm:pt>
    <dgm:pt modelId="{7F84AE9A-9A6C-4C5C-9ECF-464456959A37}" type="pres">
      <dgm:prSet presAssocID="{84F2BB7D-0B7A-4F27-B4E5-A017286B463F}" presName="childNode" presStyleLbl="revTx" presStyleIdx="0" presStyleCnt="0">
        <dgm:presLayoutVars>
          <dgm:bulletEnabled val="1"/>
        </dgm:presLayoutVars>
      </dgm:prSet>
      <dgm:spPr/>
      <dgm:t>
        <a:bodyPr/>
        <a:lstStyle/>
        <a:p>
          <a:endParaRPr lang="tr-TR"/>
        </a:p>
      </dgm:t>
    </dgm:pt>
    <dgm:pt modelId="{7845F25B-FDAD-4B63-8706-965B9F939D55}" type="pres">
      <dgm:prSet presAssocID="{81F4B5E9-731E-41DB-9D30-8D5A35FEF2BE}" presName="Name25" presStyleLbl="parChTrans1D1" presStyleIdx="2" presStyleCnt="3"/>
      <dgm:spPr/>
      <dgm:t>
        <a:bodyPr/>
        <a:lstStyle/>
        <a:p>
          <a:endParaRPr lang="tr-TR"/>
        </a:p>
      </dgm:t>
    </dgm:pt>
    <dgm:pt modelId="{204B0CB9-18BA-490C-B806-6AB1CD1E15CE}" type="pres">
      <dgm:prSet presAssocID="{CDB6A5D6-B5AB-4BC3-9745-70E27C3602BE}" presName="node" presStyleCnt="0"/>
      <dgm:spPr/>
      <dgm:t>
        <a:bodyPr/>
        <a:lstStyle/>
        <a:p>
          <a:endParaRPr lang="tr-TR"/>
        </a:p>
      </dgm:t>
    </dgm:pt>
    <dgm:pt modelId="{BDA10537-123A-4831-B2AC-1021A5000CEA}" type="pres">
      <dgm:prSet presAssocID="{CDB6A5D6-B5AB-4BC3-9745-70E27C3602BE}" presName="parentNode" presStyleLbl="node1" presStyleIdx="3" presStyleCnt="4" custScaleX="140802" custScaleY="147593" custLinFactNeighborX="30707" custLinFactNeighborY="-36727">
        <dgm:presLayoutVars>
          <dgm:chMax val="1"/>
          <dgm:bulletEnabled val="1"/>
        </dgm:presLayoutVars>
      </dgm:prSet>
      <dgm:spPr/>
      <dgm:t>
        <a:bodyPr/>
        <a:lstStyle/>
        <a:p>
          <a:endParaRPr lang="tr-TR"/>
        </a:p>
      </dgm:t>
    </dgm:pt>
    <dgm:pt modelId="{B23001CF-FF7E-4FB0-9143-2F9434F68CE4}" type="pres">
      <dgm:prSet presAssocID="{CDB6A5D6-B5AB-4BC3-9745-70E27C3602BE}" presName="childNode" presStyleLbl="revTx" presStyleIdx="0" presStyleCnt="0">
        <dgm:presLayoutVars>
          <dgm:bulletEnabled val="1"/>
        </dgm:presLayoutVars>
      </dgm:prSet>
      <dgm:spPr/>
      <dgm:t>
        <a:bodyPr/>
        <a:lstStyle/>
        <a:p>
          <a:endParaRPr lang="tr-TR"/>
        </a:p>
      </dgm:t>
    </dgm:pt>
  </dgm:ptLst>
  <dgm:cxnLst>
    <dgm:cxn modelId="{978B62F5-9DC1-45D3-986A-96C319B70CAD}" srcId="{81961866-CD9C-4F07-8780-E278DBA98C5A}" destId="{819C68C7-51E9-418A-949E-E94A50369B0B}" srcOrd="0" destOrd="0" parTransId="{4AFB4766-8520-4880-AB97-1AFFF600B20E}" sibTransId="{AFEE3248-AF31-4A63-8052-908E81709D58}"/>
    <dgm:cxn modelId="{3807692C-EC37-468C-956D-FB77DBCC0857}" type="presOf" srcId="{CDB6A5D6-B5AB-4BC3-9745-70E27C3602BE}" destId="{BDA10537-123A-4831-B2AC-1021A5000CEA}" srcOrd="0" destOrd="0" presId="urn:microsoft.com/office/officeart/2005/8/layout/radial2"/>
    <dgm:cxn modelId="{060EA3C0-4D9B-4E86-8A63-F16E9370D9B7}" type="presOf" srcId="{81961866-CD9C-4F07-8780-E278DBA98C5A}" destId="{6B99DC35-D8A4-4D66-97CE-F8C83FABC38B}" srcOrd="0" destOrd="0" presId="urn:microsoft.com/office/officeart/2005/8/layout/radial2"/>
    <dgm:cxn modelId="{81E3220B-BD8E-4739-A79C-50EC77D9281A}" type="presOf" srcId="{25A27F39-BDAB-4942-9227-8049AF7A414F}" destId="{BF2D7C76-47BA-4B96-9DFA-2C76E2756B1F}" srcOrd="0" destOrd="0" presId="urn:microsoft.com/office/officeart/2005/8/layout/radial2"/>
    <dgm:cxn modelId="{DD2EBFB9-D722-4FB4-8643-C0C1E4418B3D}" srcId="{81961866-CD9C-4F07-8780-E278DBA98C5A}" destId="{CDB6A5D6-B5AB-4BC3-9745-70E27C3602BE}" srcOrd="2" destOrd="0" parTransId="{81F4B5E9-731E-41DB-9D30-8D5A35FEF2BE}" sibTransId="{94834576-ABF5-40DC-BF8E-14DED1A954E7}"/>
    <dgm:cxn modelId="{2D1F71F9-97C3-4489-A23E-8FE508B951F4}" type="presOf" srcId="{4AFB4766-8520-4880-AB97-1AFFF600B20E}" destId="{6DCA0BC5-6EFD-43BF-AC84-04D7987784F7}" srcOrd="0" destOrd="0" presId="urn:microsoft.com/office/officeart/2005/8/layout/radial2"/>
    <dgm:cxn modelId="{C857BDB9-FFFE-45E5-9AED-9ABD918164A8}" type="presOf" srcId="{84F2BB7D-0B7A-4F27-B4E5-A017286B463F}" destId="{914CACAD-6F47-4B2C-A3F4-E43E51A80DF9}" srcOrd="0" destOrd="0" presId="urn:microsoft.com/office/officeart/2005/8/layout/radial2"/>
    <dgm:cxn modelId="{D43FAE94-C1AF-423A-8E14-17290324A65A}" srcId="{81961866-CD9C-4F07-8780-E278DBA98C5A}" destId="{84F2BB7D-0B7A-4F27-B4E5-A017286B463F}" srcOrd="1" destOrd="0" parTransId="{25A27F39-BDAB-4942-9227-8049AF7A414F}" sibTransId="{D384DB25-7BD7-41A0-B43B-60F17781FF41}"/>
    <dgm:cxn modelId="{8448C9AD-A20B-4B3E-842C-39286CCA5DE1}" type="presOf" srcId="{81F4B5E9-731E-41DB-9D30-8D5A35FEF2BE}" destId="{7845F25B-FDAD-4B63-8706-965B9F939D55}" srcOrd="0" destOrd="0" presId="urn:microsoft.com/office/officeart/2005/8/layout/radial2"/>
    <dgm:cxn modelId="{23AB846C-11F5-4C82-98CD-73D371303432}" type="presOf" srcId="{819C68C7-51E9-418A-949E-E94A50369B0B}" destId="{9C6EC6F3-5290-40B6-A8BE-0EC3222B6CE8}" srcOrd="0" destOrd="0" presId="urn:microsoft.com/office/officeart/2005/8/layout/radial2"/>
    <dgm:cxn modelId="{8C1C7576-9ACB-46E4-A293-D9E891877A7E}" type="presParOf" srcId="{6B99DC35-D8A4-4D66-97CE-F8C83FABC38B}" destId="{F038B521-7124-4C73-AE0D-A94211AB0859}" srcOrd="0" destOrd="0" presId="urn:microsoft.com/office/officeart/2005/8/layout/radial2"/>
    <dgm:cxn modelId="{3FA21AA2-28A5-438A-A632-762A5071826D}" type="presParOf" srcId="{F038B521-7124-4C73-AE0D-A94211AB0859}" destId="{D1310F6E-261D-4F77-B2AE-6BF4B5B4E8F5}" srcOrd="0" destOrd="0" presId="urn:microsoft.com/office/officeart/2005/8/layout/radial2"/>
    <dgm:cxn modelId="{1E0404F4-0965-44F1-B013-166566BAAA1E}" type="presParOf" srcId="{D1310F6E-261D-4F77-B2AE-6BF4B5B4E8F5}" destId="{8C2EA76E-4330-45FE-8047-77AD19161D49}" srcOrd="0" destOrd="0" presId="urn:microsoft.com/office/officeart/2005/8/layout/radial2"/>
    <dgm:cxn modelId="{CEC7A7DF-F6CB-42A6-A6B8-383C35C47E56}" type="presParOf" srcId="{D1310F6E-261D-4F77-B2AE-6BF4B5B4E8F5}" destId="{425F06BD-F59A-4A9A-A50F-4B0CF5E7C7D3}" srcOrd="1" destOrd="0" presId="urn:microsoft.com/office/officeart/2005/8/layout/radial2"/>
    <dgm:cxn modelId="{0698E689-F00E-4521-8848-D824AB0BD7B2}" type="presParOf" srcId="{F038B521-7124-4C73-AE0D-A94211AB0859}" destId="{6DCA0BC5-6EFD-43BF-AC84-04D7987784F7}" srcOrd="1" destOrd="0" presId="urn:microsoft.com/office/officeart/2005/8/layout/radial2"/>
    <dgm:cxn modelId="{23D86F94-6493-40A8-A7B0-C7C9716C0763}" type="presParOf" srcId="{F038B521-7124-4C73-AE0D-A94211AB0859}" destId="{F61A0AE5-DE95-46C0-8F9D-70860AEA45E7}" srcOrd="2" destOrd="0" presId="urn:microsoft.com/office/officeart/2005/8/layout/radial2"/>
    <dgm:cxn modelId="{B714BF75-2DE9-43E1-918E-283432294D33}" type="presParOf" srcId="{F61A0AE5-DE95-46C0-8F9D-70860AEA45E7}" destId="{9C6EC6F3-5290-40B6-A8BE-0EC3222B6CE8}" srcOrd="0" destOrd="0" presId="urn:microsoft.com/office/officeart/2005/8/layout/radial2"/>
    <dgm:cxn modelId="{C3927680-D2A2-415C-AB1C-A6BD6E5473FF}" type="presParOf" srcId="{F61A0AE5-DE95-46C0-8F9D-70860AEA45E7}" destId="{FA0705E0-CE55-456F-9732-8D4A837686C0}" srcOrd="1" destOrd="0" presId="urn:microsoft.com/office/officeart/2005/8/layout/radial2"/>
    <dgm:cxn modelId="{924A2862-7739-4840-A900-6261CC1B94DB}" type="presParOf" srcId="{F038B521-7124-4C73-AE0D-A94211AB0859}" destId="{BF2D7C76-47BA-4B96-9DFA-2C76E2756B1F}" srcOrd="3" destOrd="0" presId="urn:microsoft.com/office/officeart/2005/8/layout/radial2"/>
    <dgm:cxn modelId="{925F5F9A-47C3-4A1F-B3B8-25A5D156F5B1}" type="presParOf" srcId="{F038B521-7124-4C73-AE0D-A94211AB0859}" destId="{7DB68474-4235-49D5-B681-DBEC4778CDDC}" srcOrd="4" destOrd="0" presId="urn:microsoft.com/office/officeart/2005/8/layout/radial2"/>
    <dgm:cxn modelId="{923CA550-4322-47FA-A38C-6402FFF99001}" type="presParOf" srcId="{7DB68474-4235-49D5-B681-DBEC4778CDDC}" destId="{914CACAD-6F47-4B2C-A3F4-E43E51A80DF9}" srcOrd="0" destOrd="0" presId="urn:microsoft.com/office/officeart/2005/8/layout/radial2"/>
    <dgm:cxn modelId="{7E442B38-C1C2-4ACD-8227-24D31CF85651}" type="presParOf" srcId="{7DB68474-4235-49D5-B681-DBEC4778CDDC}" destId="{7F84AE9A-9A6C-4C5C-9ECF-464456959A37}" srcOrd="1" destOrd="0" presId="urn:microsoft.com/office/officeart/2005/8/layout/radial2"/>
    <dgm:cxn modelId="{0DE586BC-CB6D-48C4-A082-3491CA82D4E9}" type="presParOf" srcId="{F038B521-7124-4C73-AE0D-A94211AB0859}" destId="{7845F25B-FDAD-4B63-8706-965B9F939D55}" srcOrd="5" destOrd="0" presId="urn:microsoft.com/office/officeart/2005/8/layout/radial2"/>
    <dgm:cxn modelId="{9AB44E74-8AD8-4E8E-93CE-0359498AE13C}" type="presParOf" srcId="{F038B521-7124-4C73-AE0D-A94211AB0859}" destId="{204B0CB9-18BA-490C-B806-6AB1CD1E15CE}" srcOrd="6" destOrd="0" presId="urn:microsoft.com/office/officeart/2005/8/layout/radial2"/>
    <dgm:cxn modelId="{F38C1ABF-F84F-4286-BCFF-A018B1E22FDA}" type="presParOf" srcId="{204B0CB9-18BA-490C-B806-6AB1CD1E15CE}" destId="{BDA10537-123A-4831-B2AC-1021A5000CEA}" srcOrd="0" destOrd="0" presId="urn:microsoft.com/office/officeart/2005/8/layout/radial2"/>
    <dgm:cxn modelId="{3466CEB9-A1C8-4766-890C-CA0DDE0161BC}" type="presParOf" srcId="{204B0CB9-18BA-490C-B806-6AB1CD1E15CE}" destId="{B23001CF-FF7E-4FB0-9143-2F9434F68CE4}"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66C4BD-AD2C-4C2B-94BB-D13629E44FF3}" type="doc">
      <dgm:prSet loTypeId="urn:microsoft.com/office/officeart/2005/8/layout/vProcess5" loCatId="process" qsTypeId="urn:microsoft.com/office/officeart/2005/8/quickstyle/3d3" qsCatId="3D" csTypeId="urn:microsoft.com/office/officeart/2005/8/colors/colorful2" csCatId="colorful" phldr="1"/>
      <dgm:spPr/>
      <dgm:t>
        <a:bodyPr/>
        <a:lstStyle/>
        <a:p>
          <a:endParaRPr lang="tr-TR"/>
        </a:p>
      </dgm:t>
    </dgm:pt>
    <dgm:pt modelId="{F13AB102-28CD-427E-8EEA-6DBD0E92525C}">
      <dgm:prSet phldrT="[Metin]"/>
      <dgm:spPr/>
      <dgm:t>
        <a:bodyPr/>
        <a:lstStyle/>
        <a:p>
          <a:pPr algn="l"/>
          <a:r>
            <a:rPr lang="tr-TR" b="1" dirty="0" smtClean="0">
              <a:solidFill>
                <a:schemeClr val="tx1">
                  <a:lumMod val="95000"/>
                  <a:lumOff val="5000"/>
                </a:schemeClr>
              </a:solidFill>
            </a:rPr>
            <a:t>Psikolojik bilgilendirme ve anlamlandırma çalışmaları </a:t>
          </a:r>
        </a:p>
        <a:p>
          <a:pPr algn="just"/>
          <a:r>
            <a:rPr lang="tr-TR" i="1" dirty="0" smtClean="0">
              <a:solidFill>
                <a:schemeClr val="tx1">
                  <a:lumMod val="95000"/>
                  <a:lumOff val="5000"/>
                </a:schemeClr>
              </a:solidFill>
            </a:rPr>
            <a:t>Psikolojik danışmanlara ve öğretmenlere psikolojik destek faaliyeti</a:t>
          </a:r>
          <a:endParaRPr lang="tr-TR" i="1" dirty="0">
            <a:solidFill>
              <a:schemeClr val="tx1">
                <a:lumMod val="95000"/>
                <a:lumOff val="5000"/>
              </a:schemeClr>
            </a:solidFill>
          </a:endParaRPr>
        </a:p>
      </dgm:t>
    </dgm:pt>
    <dgm:pt modelId="{05BBBC05-5E9A-448B-83DD-AC6F5CD5A009}" type="parTrans" cxnId="{E30811EE-4EFB-4526-A9E9-7608F14EC010}">
      <dgm:prSet/>
      <dgm:spPr/>
      <dgm:t>
        <a:bodyPr/>
        <a:lstStyle/>
        <a:p>
          <a:endParaRPr lang="tr-TR"/>
        </a:p>
      </dgm:t>
    </dgm:pt>
    <dgm:pt modelId="{E9B22274-05F1-4986-BC2E-6E2A5CA92033}" type="sibTrans" cxnId="{E30811EE-4EFB-4526-A9E9-7608F14EC010}">
      <dgm:prSet/>
      <dgm:spPr/>
      <dgm:t>
        <a:bodyPr/>
        <a:lstStyle/>
        <a:p>
          <a:endParaRPr lang="tr-TR"/>
        </a:p>
      </dgm:t>
    </dgm:pt>
    <dgm:pt modelId="{AC369ED8-8F36-4A77-B358-EC85BA71F050}">
      <dgm:prSet phldrT="[Metin]"/>
      <dgm:spPr/>
      <dgm:t>
        <a:bodyPr/>
        <a:lstStyle/>
        <a:p>
          <a:pPr algn="l"/>
          <a:r>
            <a:rPr lang="tr-TR" b="1" dirty="0" smtClean="0">
              <a:solidFill>
                <a:schemeClr val="tx1">
                  <a:lumMod val="95000"/>
                  <a:lumOff val="5000"/>
                </a:schemeClr>
              </a:solidFill>
            </a:rPr>
            <a:t>Psikolojik Danışman eğitimleri</a:t>
          </a:r>
        </a:p>
        <a:p>
          <a:pPr algn="just"/>
          <a:r>
            <a:rPr lang="tr-TR" i="1" dirty="0" err="1" smtClean="0">
              <a:solidFill>
                <a:schemeClr val="tx1">
                  <a:lumMod val="95000"/>
                  <a:lumOff val="5000"/>
                </a:schemeClr>
              </a:solidFill>
            </a:rPr>
            <a:t>Psikoeğitim</a:t>
          </a:r>
          <a:r>
            <a:rPr lang="tr-TR" i="1" dirty="0" smtClean="0">
              <a:solidFill>
                <a:schemeClr val="tx1">
                  <a:lumMod val="95000"/>
                  <a:lumOff val="5000"/>
                </a:schemeClr>
              </a:solidFill>
            </a:rPr>
            <a:t>, Psikolojik bilgilendirme ve anlamlandırma, </a:t>
          </a:r>
        </a:p>
        <a:p>
          <a:pPr algn="just"/>
          <a:r>
            <a:rPr lang="tr-TR" i="1" dirty="0" smtClean="0">
              <a:solidFill>
                <a:schemeClr val="tx1">
                  <a:lumMod val="95000"/>
                  <a:lumOff val="5000"/>
                </a:schemeClr>
              </a:solidFill>
            </a:rPr>
            <a:t>Grupla Psikolojik Danışma</a:t>
          </a:r>
          <a:endParaRPr lang="tr-TR" i="1" dirty="0">
            <a:solidFill>
              <a:schemeClr val="tx1">
                <a:lumMod val="95000"/>
                <a:lumOff val="5000"/>
              </a:schemeClr>
            </a:solidFill>
          </a:endParaRPr>
        </a:p>
      </dgm:t>
    </dgm:pt>
    <dgm:pt modelId="{96CC1DC2-27B3-4C06-BFAB-C4F20C366272}" type="parTrans" cxnId="{418028E2-173F-4087-AB6B-87A374CBB426}">
      <dgm:prSet/>
      <dgm:spPr/>
      <dgm:t>
        <a:bodyPr/>
        <a:lstStyle/>
        <a:p>
          <a:endParaRPr lang="tr-TR"/>
        </a:p>
      </dgm:t>
    </dgm:pt>
    <dgm:pt modelId="{C0B6AB23-A0A1-4814-A122-1FECFD6FED8B}" type="sibTrans" cxnId="{418028E2-173F-4087-AB6B-87A374CBB426}">
      <dgm:prSet/>
      <dgm:spPr/>
      <dgm:t>
        <a:bodyPr/>
        <a:lstStyle/>
        <a:p>
          <a:endParaRPr lang="tr-TR"/>
        </a:p>
      </dgm:t>
    </dgm:pt>
    <dgm:pt modelId="{451EA33C-0B92-47FD-BCC8-6EF88DDC1503}">
      <dgm:prSet phldrT="[Metin]"/>
      <dgm:spPr/>
      <dgm:t>
        <a:bodyPr/>
        <a:lstStyle/>
        <a:p>
          <a:r>
            <a:rPr lang="tr-TR" b="1" dirty="0" smtClean="0">
              <a:solidFill>
                <a:schemeClr val="tx1">
                  <a:lumMod val="95000"/>
                  <a:lumOff val="5000"/>
                </a:schemeClr>
              </a:solidFill>
            </a:rPr>
            <a:t>Travma sonrası normal tepkiler-</a:t>
          </a:r>
          <a:r>
            <a:rPr lang="tr-TR" b="1" dirty="0" err="1" smtClean="0">
              <a:solidFill>
                <a:schemeClr val="tx1">
                  <a:lumMod val="95000"/>
                  <a:lumOff val="5000"/>
                </a:schemeClr>
              </a:solidFill>
            </a:rPr>
            <a:t>psikoeğitim</a:t>
          </a:r>
          <a:r>
            <a:rPr lang="tr-TR" b="1" dirty="0" smtClean="0">
              <a:solidFill>
                <a:schemeClr val="tx1">
                  <a:lumMod val="95000"/>
                  <a:lumOff val="5000"/>
                </a:schemeClr>
              </a:solidFill>
            </a:rPr>
            <a:t> uygulamaları </a:t>
          </a:r>
          <a:r>
            <a:rPr lang="tr-TR" i="1" dirty="0" smtClean="0">
              <a:solidFill>
                <a:schemeClr val="tx1">
                  <a:lumMod val="95000"/>
                  <a:lumOff val="5000"/>
                </a:schemeClr>
              </a:solidFill>
            </a:rPr>
            <a:t>öğretmenlere, öğrencilere ve anne babalara</a:t>
          </a:r>
          <a:endParaRPr lang="tr-TR" i="1" dirty="0">
            <a:solidFill>
              <a:schemeClr val="tx1">
                <a:lumMod val="95000"/>
                <a:lumOff val="5000"/>
              </a:schemeClr>
            </a:solidFill>
          </a:endParaRPr>
        </a:p>
      </dgm:t>
    </dgm:pt>
    <dgm:pt modelId="{C7496417-F35F-441E-9F7B-40A14E619D75}" type="parTrans" cxnId="{51ED4A71-7355-4309-B8E8-E1BE926850A3}">
      <dgm:prSet/>
      <dgm:spPr/>
      <dgm:t>
        <a:bodyPr/>
        <a:lstStyle/>
        <a:p>
          <a:endParaRPr lang="tr-TR"/>
        </a:p>
      </dgm:t>
    </dgm:pt>
    <dgm:pt modelId="{A09B6711-A1D3-4045-8656-89D54C4314E1}" type="sibTrans" cxnId="{51ED4A71-7355-4309-B8E8-E1BE926850A3}">
      <dgm:prSet/>
      <dgm:spPr/>
      <dgm:t>
        <a:bodyPr/>
        <a:lstStyle/>
        <a:p>
          <a:endParaRPr lang="tr-TR"/>
        </a:p>
      </dgm:t>
    </dgm:pt>
    <dgm:pt modelId="{96CF0E8F-054E-48B2-98AA-796DDA85AFF1}">
      <dgm:prSet/>
      <dgm:spPr/>
      <dgm:t>
        <a:bodyPr/>
        <a:lstStyle/>
        <a:p>
          <a:r>
            <a:rPr lang="tr-TR" b="1" dirty="0" smtClean="0">
              <a:solidFill>
                <a:schemeClr val="tx1">
                  <a:lumMod val="95000"/>
                  <a:lumOff val="5000"/>
                </a:schemeClr>
              </a:solidFill>
            </a:rPr>
            <a:t>Grupla psikolojik danışma Uygulamaları</a:t>
          </a:r>
        </a:p>
        <a:p>
          <a:r>
            <a:rPr lang="tr-TR" i="1" dirty="0" smtClean="0">
              <a:solidFill>
                <a:schemeClr val="tx1">
                  <a:lumMod val="95000"/>
                  <a:lumOff val="5000"/>
                </a:schemeClr>
              </a:solidFill>
            </a:rPr>
            <a:t>İleri düzeyde etkilenen öğrencilere yönelik çalışmalar</a:t>
          </a:r>
          <a:endParaRPr lang="tr-TR" i="1" dirty="0">
            <a:solidFill>
              <a:schemeClr val="tx1">
                <a:lumMod val="95000"/>
                <a:lumOff val="5000"/>
              </a:schemeClr>
            </a:solidFill>
          </a:endParaRPr>
        </a:p>
      </dgm:t>
    </dgm:pt>
    <dgm:pt modelId="{78499850-CE63-4CB5-B99A-DFAE0785304A}" type="parTrans" cxnId="{B949B0B6-FC4B-4693-96A7-1178C7CF3CCF}">
      <dgm:prSet/>
      <dgm:spPr/>
      <dgm:t>
        <a:bodyPr/>
        <a:lstStyle/>
        <a:p>
          <a:endParaRPr lang="tr-TR"/>
        </a:p>
      </dgm:t>
    </dgm:pt>
    <dgm:pt modelId="{153D8FCF-7A4A-4E88-A361-C6F626434F1A}" type="sibTrans" cxnId="{B949B0B6-FC4B-4693-96A7-1178C7CF3CCF}">
      <dgm:prSet/>
      <dgm:spPr/>
      <dgm:t>
        <a:bodyPr/>
        <a:lstStyle/>
        <a:p>
          <a:endParaRPr lang="tr-TR"/>
        </a:p>
      </dgm:t>
    </dgm:pt>
    <dgm:pt modelId="{EEB61FBB-A21D-48BA-9C05-782626C27EBF}" type="pres">
      <dgm:prSet presAssocID="{7966C4BD-AD2C-4C2B-94BB-D13629E44FF3}" presName="outerComposite" presStyleCnt="0">
        <dgm:presLayoutVars>
          <dgm:chMax val="5"/>
          <dgm:dir/>
          <dgm:resizeHandles val="exact"/>
        </dgm:presLayoutVars>
      </dgm:prSet>
      <dgm:spPr/>
      <dgm:t>
        <a:bodyPr/>
        <a:lstStyle/>
        <a:p>
          <a:endParaRPr lang="tr-TR"/>
        </a:p>
      </dgm:t>
    </dgm:pt>
    <dgm:pt modelId="{9D86B40A-6A81-4D59-8909-E8FF88EACA51}" type="pres">
      <dgm:prSet presAssocID="{7966C4BD-AD2C-4C2B-94BB-D13629E44FF3}" presName="dummyMaxCanvas" presStyleCnt="0">
        <dgm:presLayoutVars/>
      </dgm:prSet>
      <dgm:spPr/>
    </dgm:pt>
    <dgm:pt modelId="{1BCEC61E-4147-4623-9204-A8BA70588E86}" type="pres">
      <dgm:prSet presAssocID="{7966C4BD-AD2C-4C2B-94BB-D13629E44FF3}" presName="FourNodes_1" presStyleLbl="node1" presStyleIdx="0" presStyleCnt="4">
        <dgm:presLayoutVars>
          <dgm:bulletEnabled val="1"/>
        </dgm:presLayoutVars>
      </dgm:prSet>
      <dgm:spPr/>
      <dgm:t>
        <a:bodyPr/>
        <a:lstStyle/>
        <a:p>
          <a:endParaRPr lang="tr-TR"/>
        </a:p>
      </dgm:t>
    </dgm:pt>
    <dgm:pt modelId="{A73C2C02-AE18-49C4-A983-770DBFD29E57}" type="pres">
      <dgm:prSet presAssocID="{7966C4BD-AD2C-4C2B-94BB-D13629E44FF3}" presName="FourNodes_2" presStyleLbl="node1" presStyleIdx="1" presStyleCnt="4">
        <dgm:presLayoutVars>
          <dgm:bulletEnabled val="1"/>
        </dgm:presLayoutVars>
      </dgm:prSet>
      <dgm:spPr/>
      <dgm:t>
        <a:bodyPr/>
        <a:lstStyle/>
        <a:p>
          <a:endParaRPr lang="tr-TR"/>
        </a:p>
      </dgm:t>
    </dgm:pt>
    <dgm:pt modelId="{70D2760B-2D5A-4A9A-B764-3CA5D00C62AF}" type="pres">
      <dgm:prSet presAssocID="{7966C4BD-AD2C-4C2B-94BB-D13629E44FF3}" presName="FourNodes_3" presStyleLbl="node1" presStyleIdx="2" presStyleCnt="4">
        <dgm:presLayoutVars>
          <dgm:bulletEnabled val="1"/>
        </dgm:presLayoutVars>
      </dgm:prSet>
      <dgm:spPr/>
      <dgm:t>
        <a:bodyPr/>
        <a:lstStyle/>
        <a:p>
          <a:endParaRPr lang="tr-TR"/>
        </a:p>
      </dgm:t>
    </dgm:pt>
    <dgm:pt modelId="{C9C0A644-03C6-4FA9-B579-274091B875E8}" type="pres">
      <dgm:prSet presAssocID="{7966C4BD-AD2C-4C2B-94BB-D13629E44FF3}" presName="FourNodes_4" presStyleLbl="node1" presStyleIdx="3" presStyleCnt="4">
        <dgm:presLayoutVars>
          <dgm:bulletEnabled val="1"/>
        </dgm:presLayoutVars>
      </dgm:prSet>
      <dgm:spPr/>
      <dgm:t>
        <a:bodyPr/>
        <a:lstStyle/>
        <a:p>
          <a:endParaRPr lang="tr-TR"/>
        </a:p>
      </dgm:t>
    </dgm:pt>
    <dgm:pt modelId="{4C5002D9-D90C-4332-BD79-51A3C3CCE27B}" type="pres">
      <dgm:prSet presAssocID="{7966C4BD-AD2C-4C2B-94BB-D13629E44FF3}" presName="FourConn_1-2" presStyleLbl="fgAccFollowNode1" presStyleIdx="0" presStyleCnt="3">
        <dgm:presLayoutVars>
          <dgm:bulletEnabled val="1"/>
        </dgm:presLayoutVars>
      </dgm:prSet>
      <dgm:spPr/>
      <dgm:t>
        <a:bodyPr/>
        <a:lstStyle/>
        <a:p>
          <a:endParaRPr lang="tr-TR"/>
        </a:p>
      </dgm:t>
    </dgm:pt>
    <dgm:pt modelId="{CFB9BB20-CD62-402E-AEB5-259C79735755}" type="pres">
      <dgm:prSet presAssocID="{7966C4BD-AD2C-4C2B-94BB-D13629E44FF3}" presName="FourConn_2-3" presStyleLbl="fgAccFollowNode1" presStyleIdx="1" presStyleCnt="3">
        <dgm:presLayoutVars>
          <dgm:bulletEnabled val="1"/>
        </dgm:presLayoutVars>
      </dgm:prSet>
      <dgm:spPr/>
      <dgm:t>
        <a:bodyPr/>
        <a:lstStyle/>
        <a:p>
          <a:endParaRPr lang="tr-TR"/>
        </a:p>
      </dgm:t>
    </dgm:pt>
    <dgm:pt modelId="{428DAA4C-C5C9-4860-AF9C-331492B2D707}" type="pres">
      <dgm:prSet presAssocID="{7966C4BD-AD2C-4C2B-94BB-D13629E44FF3}" presName="FourConn_3-4" presStyleLbl="fgAccFollowNode1" presStyleIdx="2" presStyleCnt="3">
        <dgm:presLayoutVars>
          <dgm:bulletEnabled val="1"/>
        </dgm:presLayoutVars>
      </dgm:prSet>
      <dgm:spPr/>
      <dgm:t>
        <a:bodyPr/>
        <a:lstStyle/>
        <a:p>
          <a:endParaRPr lang="tr-TR"/>
        </a:p>
      </dgm:t>
    </dgm:pt>
    <dgm:pt modelId="{F1118054-20C5-4E8C-9BCE-6448B98E24E5}" type="pres">
      <dgm:prSet presAssocID="{7966C4BD-AD2C-4C2B-94BB-D13629E44FF3}" presName="FourNodes_1_text" presStyleLbl="node1" presStyleIdx="3" presStyleCnt="4">
        <dgm:presLayoutVars>
          <dgm:bulletEnabled val="1"/>
        </dgm:presLayoutVars>
      </dgm:prSet>
      <dgm:spPr/>
      <dgm:t>
        <a:bodyPr/>
        <a:lstStyle/>
        <a:p>
          <a:endParaRPr lang="tr-TR"/>
        </a:p>
      </dgm:t>
    </dgm:pt>
    <dgm:pt modelId="{B38D50EF-2D44-4AC5-B7D2-531155E394FB}" type="pres">
      <dgm:prSet presAssocID="{7966C4BD-AD2C-4C2B-94BB-D13629E44FF3}" presName="FourNodes_2_text" presStyleLbl="node1" presStyleIdx="3" presStyleCnt="4">
        <dgm:presLayoutVars>
          <dgm:bulletEnabled val="1"/>
        </dgm:presLayoutVars>
      </dgm:prSet>
      <dgm:spPr/>
      <dgm:t>
        <a:bodyPr/>
        <a:lstStyle/>
        <a:p>
          <a:endParaRPr lang="tr-TR"/>
        </a:p>
      </dgm:t>
    </dgm:pt>
    <dgm:pt modelId="{7C692636-7DA8-4D22-BA89-D45D982D5E9A}" type="pres">
      <dgm:prSet presAssocID="{7966C4BD-AD2C-4C2B-94BB-D13629E44FF3}" presName="FourNodes_3_text" presStyleLbl="node1" presStyleIdx="3" presStyleCnt="4">
        <dgm:presLayoutVars>
          <dgm:bulletEnabled val="1"/>
        </dgm:presLayoutVars>
      </dgm:prSet>
      <dgm:spPr/>
      <dgm:t>
        <a:bodyPr/>
        <a:lstStyle/>
        <a:p>
          <a:endParaRPr lang="tr-TR"/>
        </a:p>
      </dgm:t>
    </dgm:pt>
    <dgm:pt modelId="{56BE5258-9A66-420B-BCFB-C0A846E1F73D}" type="pres">
      <dgm:prSet presAssocID="{7966C4BD-AD2C-4C2B-94BB-D13629E44FF3}" presName="FourNodes_4_text" presStyleLbl="node1" presStyleIdx="3" presStyleCnt="4">
        <dgm:presLayoutVars>
          <dgm:bulletEnabled val="1"/>
        </dgm:presLayoutVars>
      </dgm:prSet>
      <dgm:spPr/>
      <dgm:t>
        <a:bodyPr/>
        <a:lstStyle/>
        <a:p>
          <a:endParaRPr lang="tr-TR"/>
        </a:p>
      </dgm:t>
    </dgm:pt>
  </dgm:ptLst>
  <dgm:cxnLst>
    <dgm:cxn modelId="{E30811EE-4EFB-4526-A9E9-7608F14EC010}" srcId="{7966C4BD-AD2C-4C2B-94BB-D13629E44FF3}" destId="{F13AB102-28CD-427E-8EEA-6DBD0E92525C}" srcOrd="0" destOrd="0" parTransId="{05BBBC05-5E9A-448B-83DD-AC6F5CD5A009}" sibTransId="{E9B22274-05F1-4986-BC2E-6E2A5CA92033}"/>
    <dgm:cxn modelId="{43D472FB-11D3-4DD8-A05F-0EAD6150FB5E}" type="presOf" srcId="{F13AB102-28CD-427E-8EEA-6DBD0E92525C}" destId="{F1118054-20C5-4E8C-9BCE-6448B98E24E5}" srcOrd="1" destOrd="0" presId="urn:microsoft.com/office/officeart/2005/8/layout/vProcess5"/>
    <dgm:cxn modelId="{0F11E529-B7EA-49FC-92FB-8277737E6F87}" type="presOf" srcId="{AC369ED8-8F36-4A77-B358-EC85BA71F050}" destId="{A73C2C02-AE18-49C4-A983-770DBFD29E57}" srcOrd="0" destOrd="0" presId="urn:microsoft.com/office/officeart/2005/8/layout/vProcess5"/>
    <dgm:cxn modelId="{6F88393B-16E5-4AAE-BB1F-75504F06E5F1}" type="presOf" srcId="{A09B6711-A1D3-4045-8656-89D54C4314E1}" destId="{428DAA4C-C5C9-4860-AF9C-331492B2D707}" srcOrd="0" destOrd="0" presId="urn:microsoft.com/office/officeart/2005/8/layout/vProcess5"/>
    <dgm:cxn modelId="{BCFE9131-8C4D-41A1-A96F-7AEE8312080D}" type="presOf" srcId="{451EA33C-0B92-47FD-BCC8-6EF88DDC1503}" destId="{7C692636-7DA8-4D22-BA89-D45D982D5E9A}" srcOrd="1" destOrd="0" presId="urn:microsoft.com/office/officeart/2005/8/layout/vProcess5"/>
    <dgm:cxn modelId="{51ED4A71-7355-4309-B8E8-E1BE926850A3}" srcId="{7966C4BD-AD2C-4C2B-94BB-D13629E44FF3}" destId="{451EA33C-0B92-47FD-BCC8-6EF88DDC1503}" srcOrd="2" destOrd="0" parTransId="{C7496417-F35F-441E-9F7B-40A14E619D75}" sibTransId="{A09B6711-A1D3-4045-8656-89D54C4314E1}"/>
    <dgm:cxn modelId="{34F5B7A6-B182-481D-9234-817B25B98CEB}" type="presOf" srcId="{7966C4BD-AD2C-4C2B-94BB-D13629E44FF3}" destId="{EEB61FBB-A21D-48BA-9C05-782626C27EBF}" srcOrd="0" destOrd="0" presId="urn:microsoft.com/office/officeart/2005/8/layout/vProcess5"/>
    <dgm:cxn modelId="{9ECD4A23-4BAB-448A-9AA5-C438AD5887CB}" type="presOf" srcId="{E9B22274-05F1-4986-BC2E-6E2A5CA92033}" destId="{4C5002D9-D90C-4332-BD79-51A3C3CCE27B}" srcOrd="0" destOrd="0" presId="urn:microsoft.com/office/officeart/2005/8/layout/vProcess5"/>
    <dgm:cxn modelId="{6146EF98-AC04-40DF-B0D0-96946E50E1FE}" type="presOf" srcId="{C0B6AB23-A0A1-4814-A122-1FECFD6FED8B}" destId="{CFB9BB20-CD62-402E-AEB5-259C79735755}" srcOrd="0" destOrd="0" presId="urn:microsoft.com/office/officeart/2005/8/layout/vProcess5"/>
    <dgm:cxn modelId="{B949B0B6-FC4B-4693-96A7-1178C7CF3CCF}" srcId="{7966C4BD-AD2C-4C2B-94BB-D13629E44FF3}" destId="{96CF0E8F-054E-48B2-98AA-796DDA85AFF1}" srcOrd="3" destOrd="0" parTransId="{78499850-CE63-4CB5-B99A-DFAE0785304A}" sibTransId="{153D8FCF-7A4A-4E88-A361-C6F626434F1A}"/>
    <dgm:cxn modelId="{8FFDED50-1D2C-41ED-B3FB-A980096605F8}" type="presOf" srcId="{96CF0E8F-054E-48B2-98AA-796DDA85AFF1}" destId="{C9C0A644-03C6-4FA9-B579-274091B875E8}" srcOrd="0" destOrd="0" presId="urn:microsoft.com/office/officeart/2005/8/layout/vProcess5"/>
    <dgm:cxn modelId="{409029BA-6DE2-46B9-845F-6571DEAD1539}" type="presOf" srcId="{F13AB102-28CD-427E-8EEA-6DBD0E92525C}" destId="{1BCEC61E-4147-4623-9204-A8BA70588E86}" srcOrd="0" destOrd="0" presId="urn:microsoft.com/office/officeart/2005/8/layout/vProcess5"/>
    <dgm:cxn modelId="{B34BC78F-D243-4098-80B6-4331F0587A08}" type="presOf" srcId="{96CF0E8F-054E-48B2-98AA-796DDA85AFF1}" destId="{56BE5258-9A66-420B-BCFB-C0A846E1F73D}" srcOrd="1" destOrd="0" presId="urn:microsoft.com/office/officeart/2005/8/layout/vProcess5"/>
    <dgm:cxn modelId="{418028E2-173F-4087-AB6B-87A374CBB426}" srcId="{7966C4BD-AD2C-4C2B-94BB-D13629E44FF3}" destId="{AC369ED8-8F36-4A77-B358-EC85BA71F050}" srcOrd="1" destOrd="0" parTransId="{96CC1DC2-27B3-4C06-BFAB-C4F20C366272}" sibTransId="{C0B6AB23-A0A1-4814-A122-1FECFD6FED8B}"/>
    <dgm:cxn modelId="{C28D4ED7-1D86-4392-918B-3510D042B864}" type="presOf" srcId="{451EA33C-0B92-47FD-BCC8-6EF88DDC1503}" destId="{70D2760B-2D5A-4A9A-B764-3CA5D00C62AF}" srcOrd="0" destOrd="0" presId="urn:microsoft.com/office/officeart/2005/8/layout/vProcess5"/>
    <dgm:cxn modelId="{BDA62D35-02C5-48E6-80BD-CCCC45ECA0E3}" type="presOf" srcId="{AC369ED8-8F36-4A77-B358-EC85BA71F050}" destId="{B38D50EF-2D44-4AC5-B7D2-531155E394FB}" srcOrd="1" destOrd="0" presId="urn:microsoft.com/office/officeart/2005/8/layout/vProcess5"/>
    <dgm:cxn modelId="{C11CEC66-35CB-4D1D-B552-00AFC5B78B66}" type="presParOf" srcId="{EEB61FBB-A21D-48BA-9C05-782626C27EBF}" destId="{9D86B40A-6A81-4D59-8909-E8FF88EACA51}" srcOrd="0" destOrd="0" presId="urn:microsoft.com/office/officeart/2005/8/layout/vProcess5"/>
    <dgm:cxn modelId="{1AF55F4A-E563-4626-B491-B12F77796159}" type="presParOf" srcId="{EEB61FBB-A21D-48BA-9C05-782626C27EBF}" destId="{1BCEC61E-4147-4623-9204-A8BA70588E86}" srcOrd="1" destOrd="0" presId="urn:microsoft.com/office/officeart/2005/8/layout/vProcess5"/>
    <dgm:cxn modelId="{BA192CE5-B3C5-4D27-9274-AE8B3B8BBBDF}" type="presParOf" srcId="{EEB61FBB-A21D-48BA-9C05-782626C27EBF}" destId="{A73C2C02-AE18-49C4-A983-770DBFD29E57}" srcOrd="2" destOrd="0" presId="urn:microsoft.com/office/officeart/2005/8/layout/vProcess5"/>
    <dgm:cxn modelId="{C84CC47E-003D-4734-AD83-E843C9038BC4}" type="presParOf" srcId="{EEB61FBB-A21D-48BA-9C05-782626C27EBF}" destId="{70D2760B-2D5A-4A9A-B764-3CA5D00C62AF}" srcOrd="3" destOrd="0" presId="urn:microsoft.com/office/officeart/2005/8/layout/vProcess5"/>
    <dgm:cxn modelId="{03606A50-1E2B-4F9F-9CE7-487C2E0B4D90}" type="presParOf" srcId="{EEB61FBB-A21D-48BA-9C05-782626C27EBF}" destId="{C9C0A644-03C6-4FA9-B579-274091B875E8}" srcOrd="4" destOrd="0" presId="urn:microsoft.com/office/officeart/2005/8/layout/vProcess5"/>
    <dgm:cxn modelId="{91A06757-8106-4D2E-BB22-AEF7070E95D0}" type="presParOf" srcId="{EEB61FBB-A21D-48BA-9C05-782626C27EBF}" destId="{4C5002D9-D90C-4332-BD79-51A3C3CCE27B}" srcOrd="5" destOrd="0" presId="urn:microsoft.com/office/officeart/2005/8/layout/vProcess5"/>
    <dgm:cxn modelId="{7697D565-742F-4667-8F16-9AADE6A343E5}" type="presParOf" srcId="{EEB61FBB-A21D-48BA-9C05-782626C27EBF}" destId="{CFB9BB20-CD62-402E-AEB5-259C79735755}" srcOrd="6" destOrd="0" presId="urn:microsoft.com/office/officeart/2005/8/layout/vProcess5"/>
    <dgm:cxn modelId="{6E8E2786-A8CF-4CDD-B7B7-52595A0F4B9B}" type="presParOf" srcId="{EEB61FBB-A21D-48BA-9C05-782626C27EBF}" destId="{428DAA4C-C5C9-4860-AF9C-331492B2D707}" srcOrd="7" destOrd="0" presId="urn:microsoft.com/office/officeart/2005/8/layout/vProcess5"/>
    <dgm:cxn modelId="{532357F0-51CE-489B-8C79-CDEC2F936CBE}" type="presParOf" srcId="{EEB61FBB-A21D-48BA-9C05-782626C27EBF}" destId="{F1118054-20C5-4E8C-9BCE-6448B98E24E5}" srcOrd="8" destOrd="0" presId="urn:microsoft.com/office/officeart/2005/8/layout/vProcess5"/>
    <dgm:cxn modelId="{A2A63708-418D-4D7E-AD00-6D1B768434E5}" type="presParOf" srcId="{EEB61FBB-A21D-48BA-9C05-782626C27EBF}" destId="{B38D50EF-2D44-4AC5-B7D2-531155E394FB}" srcOrd="9" destOrd="0" presId="urn:microsoft.com/office/officeart/2005/8/layout/vProcess5"/>
    <dgm:cxn modelId="{78A6102B-EC91-4CBB-9176-15232A0C9735}" type="presParOf" srcId="{EEB61FBB-A21D-48BA-9C05-782626C27EBF}" destId="{7C692636-7DA8-4D22-BA89-D45D982D5E9A}" srcOrd="10" destOrd="0" presId="urn:microsoft.com/office/officeart/2005/8/layout/vProcess5"/>
    <dgm:cxn modelId="{6B8E85A1-1AA1-4049-BF9D-C85E6F00F187}" type="presParOf" srcId="{EEB61FBB-A21D-48BA-9C05-782626C27EBF}" destId="{56BE5258-9A66-420B-BCFB-C0A846E1F73D}"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6157B93-D77A-41AD-8583-C4962DB8C5C5}">
      <dsp:nvSpPr>
        <dsp:cNvPr id="0" name=""/>
        <dsp:cNvSpPr/>
      </dsp:nvSpPr>
      <dsp:spPr>
        <a:xfrm>
          <a:off x="1382557" y="2051"/>
          <a:ext cx="4984648" cy="453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tr-TR" sz="2100" kern="1200" dirty="0"/>
        </a:p>
      </dsp:txBody>
      <dsp:txXfrm>
        <a:off x="1382557" y="2051"/>
        <a:ext cx="4984648" cy="453149"/>
      </dsp:txXfrm>
    </dsp:sp>
    <dsp:sp modelId="{4963ACDB-463B-4CC1-85C3-53B947DCF898}">
      <dsp:nvSpPr>
        <dsp:cNvPr id="0" name=""/>
        <dsp:cNvSpPr/>
      </dsp:nvSpPr>
      <dsp:spPr>
        <a:xfrm>
          <a:off x="1382557"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19A6B7-A619-449C-8483-30A59D9BCE16}">
      <dsp:nvSpPr>
        <dsp:cNvPr id="0" name=""/>
        <dsp:cNvSpPr/>
      </dsp:nvSpPr>
      <dsp:spPr>
        <a:xfrm>
          <a:off x="2083177"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56D815-13B6-45A8-87AD-28ABB82F24B9}">
      <dsp:nvSpPr>
        <dsp:cNvPr id="0" name=""/>
        <dsp:cNvSpPr/>
      </dsp:nvSpPr>
      <dsp:spPr>
        <a:xfrm>
          <a:off x="2784351"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5C333D-4D61-4997-8C14-A56CA381DFF4}">
      <dsp:nvSpPr>
        <dsp:cNvPr id="0" name=""/>
        <dsp:cNvSpPr/>
      </dsp:nvSpPr>
      <dsp:spPr>
        <a:xfrm>
          <a:off x="3484971"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EFE903-1977-45A0-812D-4BDEF186B448}">
      <dsp:nvSpPr>
        <dsp:cNvPr id="0" name=""/>
        <dsp:cNvSpPr/>
      </dsp:nvSpPr>
      <dsp:spPr>
        <a:xfrm>
          <a:off x="4186145"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778322-F056-443E-900B-D6F4F495E37D}">
      <dsp:nvSpPr>
        <dsp:cNvPr id="0" name=""/>
        <dsp:cNvSpPr/>
      </dsp:nvSpPr>
      <dsp:spPr>
        <a:xfrm>
          <a:off x="4886765"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9E9371-346F-4A4C-97C4-65432AC646F9}">
      <dsp:nvSpPr>
        <dsp:cNvPr id="0" name=""/>
        <dsp:cNvSpPr/>
      </dsp:nvSpPr>
      <dsp:spPr>
        <a:xfrm>
          <a:off x="5587938" y="455200"/>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5E5D61-4C48-45ED-9589-54AFF9910ED9}">
      <dsp:nvSpPr>
        <dsp:cNvPr id="0" name=""/>
        <dsp:cNvSpPr/>
      </dsp:nvSpPr>
      <dsp:spPr>
        <a:xfrm>
          <a:off x="1382557" y="547509"/>
          <a:ext cx="5049448" cy="73846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tr-TR" sz="1800" kern="1200" dirty="0" smtClean="0"/>
            <a:t>MEB Rehberlik ve Psikolojik Danışma Hizmetleri Yönetmeliği</a:t>
          </a:r>
        </a:p>
        <a:p>
          <a:pPr lvl="0" algn="l" defTabSz="1600200">
            <a:lnSpc>
              <a:spcPct val="90000"/>
            </a:lnSpc>
            <a:spcBef>
              <a:spcPct val="0"/>
            </a:spcBef>
            <a:spcAft>
              <a:spcPct val="35000"/>
            </a:spcAft>
          </a:pPr>
          <a:endParaRPr lang="tr-TR" sz="1400" kern="1200" dirty="0"/>
        </a:p>
      </dsp:txBody>
      <dsp:txXfrm>
        <a:off x="1382557" y="547509"/>
        <a:ext cx="5049448" cy="738466"/>
      </dsp:txXfrm>
    </dsp:sp>
    <dsp:sp modelId="{539F6EEB-C8CA-428B-BE72-ECF4A262B966}">
      <dsp:nvSpPr>
        <dsp:cNvPr id="0" name=""/>
        <dsp:cNvSpPr/>
      </dsp:nvSpPr>
      <dsp:spPr>
        <a:xfrm>
          <a:off x="1382557" y="1436119"/>
          <a:ext cx="4984648" cy="453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tr-TR" sz="2100" kern="1200" dirty="0"/>
        </a:p>
      </dsp:txBody>
      <dsp:txXfrm>
        <a:off x="1382557" y="1436119"/>
        <a:ext cx="4984648" cy="453149"/>
      </dsp:txXfrm>
    </dsp:sp>
    <dsp:sp modelId="{0E3E908D-98CF-4802-885A-BF3CCF07B71E}">
      <dsp:nvSpPr>
        <dsp:cNvPr id="0" name=""/>
        <dsp:cNvSpPr/>
      </dsp:nvSpPr>
      <dsp:spPr>
        <a:xfrm>
          <a:off x="1382557"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C4D35F-308F-45E6-9E62-4925B0FDAEDB}">
      <dsp:nvSpPr>
        <dsp:cNvPr id="0" name=""/>
        <dsp:cNvSpPr/>
      </dsp:nvSpPr>
      <dsp:spPr>
        <a:xfrm>
          <a:off x="2083177"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312638-068B-468D-B28A-0CF4A14CCB76}">
      <dsp:nvSpPr>
        <dsp:cNvPr id="0" name=""/>
        <dsp:cNvSpPr/>
      </dsp:nvSpPr>
      <dsp:spPr>
        <a:xfrm>
          <a:off x="2784351"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56BA9C-37D5-48F7-AAC9-A22BB7B09974}">
      <dsp:nvSpPr>
        <dsp:cNvPr id="0" name=""/>
        <dsp:cNvSpPr/>
      </dsp:nvSpPr>
      <dsp:spPr>
        <a:xfrm>
          <a:off x="3484971"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90675-3577-42F2-B9AC-AE832E197B43}">
      <dsp:nvSpPr>
        <dsp:cNvPr id="0" name=""/>
        <dsp:cNvSpPr/>
      </dsp:nvSpPr>
      <dsp:spPr>
        <a:xfrm>
          <a:off x="4186145"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B68951-6561-4BC0-AE0A-CE628EB7C202}">
      <dsp:nvSpPr>
        <dsp:cNvPr id="0" name=""/>
        <dsp:cNvSpPr/>
      </dsp:nvSpPr>
      <dsp:spPr>
        <a:xfrm>
          <a:off x="4886765"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293052-6BE4-4841-ABD2-3B6E6AE14B26}">
      <dsp:nvSpPr>
        <dsp:cNvPr id="0" name=""/>
        <dsp:cNvSpPr/>
      </dsp:nvSpPr>
      <dsp:spPr>
        <a:xfrm>
          <a:off x="5587938" y="1889269"/>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B6EE24-2DEE-4160-AB88-771F21BAA6D9}">
      <dsp:nvSpPr>
        <dsp:cNvPr id="0" name=""/>
        <dsp:cNvSpPr/>
      </dsp:nvSpPr>
      <dsp:spPr>
        <a:xfrm>
          <a:off x="1382557" y="1981577"/>
          <a:ext cx="5049448" cy="73846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tr-TR" sz="1800" kern="1200" dirty="0" smtClean="0"/>
            <a:t>Afetlerde Uygulanacak Rehberlik ve Psikolojik Danışma Hizmetleri Yönergesi</a:t>
          </a:r>
        </a:p>
        <a:p>
          <a:pPr lvl="0" algn="l" defTabSz="711200">
            <a:lnSpc>
              <a:spcPct val="90000"/>
            </a:lnSpc>
            <a:spcBef>
              <a:spcPct val="0"/>
            </a:spcBef>
            <a:spcAft>
              <a:spcPct val="35000"/>
            </a:spcAft>
          </a:pPr>
          <a:endParaRPr lang="tr-TR" sz="1400" kern="1200" dirty="0"/>
        </a:p>
      </dsp:txBody>
      <dsp:txXfrm>
        <a:off x="1382557" y="1981577"/>
        <a:ext cx="5049448" cy="738466"/>
      </dsp:txXfrm>
    </dsp:sp>
    <dsp:sp modelId="{35D8AD9A-5F2B-4E89-8944-59253179574C}">
      <dsp:nvSpPr>
        <dsp:cNvPr id="0" name=""/>
        <dsp:cNvSpPr/>
      </dsp:nvSpPr>
      <dsp:spPr>
        <a:xfrm>
          <a:off x="1382557" y="2870188"/>
          <a:ext cx="4984648" cy="453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endParaRPr lang="tr-TR" sz="2100" kern="1200" dirty="0"/>
        </a:p>
      </dsp:txBody>
      <dsp:txXfrm>
        <a:off x="1382557" y="2870188"/>
        <a:ext cx="4984648" cy="453149"/>
      </dsp:txXfrm>
    </dsp:sp>
    <dsp:sp modelId="{093CB269-FB8F-4A3C-99EB-5A70EA6206BA}">
      <dsp:nvSpPr>
        <dsp:cNvPr id="0" name=""/>
        <dsp:cNvSpPr/>
      </dsp:nvSpPr>
      <dsp:spPr>
        <a:xfrm>
          <a:off x="1382557"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3B60CF-DEBD-4142-B3A1-F6B1BFA012AC}">
      <dsp:nvSpPr>
        <dsp:cNvPr id="0" name=""/>
        <dsp:cNvSpPr/>
      </dsp:nvSpPr>
      <dsp:spPr>
        <a:xfrm>
          <a:off x="2083177"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250685D-481D-4D33-82B0-357D2E7900AD}">
      <dsp:nvSpPr>
        <dsp:cNvPr id="0" name=""/>
        <dsp:cNvSpPr/>
      </dsp:nvSpPr>
      <dsp:spPr>
        <a:xfrm>
          <a:off x="2784351"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38EE42-6438-4E5F-972E-24D3FFC52932}">
      <dsp:nvSpPr>
        <dsp:cNvPr id="0" name=""/>
        <dsp:cNvSpPr/>
      </dsp:nvSpPr>
      <dsp:spPr>
        <a:xfrm>
          <a:off x="3484971"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C3B85C-9845-45C4-B380-95977FB25C23}">
      <dsp:nvSpPr>
        <dsp:cNvPr id="0" name=""/>
        <dsp:cNvSpPr/>
      </dsp:nvSpPr>
      <dsp:spPr>
        <a:xfrm>
          <a:off x="4186145"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194CB9-4DAF-4FA7-ACFA-D3089B72F82C}">
      <dsp:nvSpPr>
        <dsp:cNvPr id="0" name=""/>
        <dsp:cNvSpPr/>
      </dsp:nvSpPr>
      <dsp:spPr>
        <a:xfrm>
          <a:off x="4886765"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17E978-E814-4607-9590-220C23FC2567}">
      <dsp:nvSpPr>
        <dsp:cNvPr id="0" name=""/>
        <dsp:cNvSpPr/>
      </dsp:nvSpPr>
      <dsp:spPr>
        <a:xfrm>
          <a:off x="5587938" y="3323337"/>
          <a:ext cx="1166407" cy="923083"/>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DB7F45-8F22-40A1-BAD8-04A2385AAF3D}">
      <dsp:nvSpPr>
        <dsp:cNvPr id="0" name=""/>
        <dsp:cNvSpPr/>
      </dsp:nvSpPr>
      <dsp:spPr>
        <a:xfrm>
          <a:off x="1382557" y="3415646"/>
          <a:ext cx="5049448" cy="738466"/>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tr-TR" sz="1800" kern="1200" dirty="0" smtClean="0"/>
            <a:t>2002/11 </a:t>
          </a:r>
          <a:r>
            <a:rPr lang="tr-TR" sz="1800" kern="1200" dirty="0" err="1" smtClean="0"/>
            <a:t>Nolu</a:t>
          </a:r>
          <a:r>
            <a:rPr lang="tr-TR" sz="1800" kern="1200" dirty="0" smtClean="0"/>
            <a:t> ve </a:t>
          </a:r>
          <a:r>
            <a:rPr lang="tr-TR" sz="1800" kern="1200" dirty="0" err="1" smtClean="0"/>
            <a:t>Psikososyal</a:t>
          </a:r>
          <a:r>
            <a:rPr lang="tr-TR" sz="1800" kern="1200" dirty="0" smtClean="0"/>
            <a:t> Müdahale Hizmetleri Konulu Genelge</a:t>
          </a:r>
        </a:p>
        <a:p>
          <a:pPr lvl="0" algn="l" defTabSz="622300">
            <a:lnSpc>
              <a:spcPct val="90000"/>
            </a:lnSpc>
            <a:spcBef>
              <a:spcPct val="0"/>
            </a:spcBef>
            <a:spcAft>
              <a:spcPct val="35000"/>
            </a:spcAft>
          </a:pPr>
          <a:endParaRPr lang="tr-TR" sz="1400" kern="1200" dirty="0"/>
        </a:p>
      </dsp:txBody>
      <dsp:txXfrm>
        <a:off x="1382557" y="3415646"/>
        <a:ext cx="5049448" cy="73846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A90356-27F7-4B71-8C47-70195AA9932B}">
      <dsp:nvSpPr>
        <dsp:cNvPr id="0" name=""/>
        <dsp:cNvSpPr/>
      </dsp:nvSpPr>
      <dsp:spPr>
        <a:xfrm>
          <a:off x="3515693" y="808887"/>
          <a:ext cx="188737" cy="871787"/>
        </a:xfrm>
        <a:custGeom>
          <a:avLst/>
          <a:gdLst/>
          <a:ahLst/>
          <a:cxnLst/>
          <a:rect l="0" t="0" r="0" b="0"/>
          <a:pathLst>
            <a:path>
              <a:moveTo>
                <a:pt x="188737" y="0"/>
              </a:moveTo>
              <a:lnTo>
                <a:pt x="188737" y="871787"/>
              </a:lnTo>
              <a:lnTo>
                <a:pt x="0" y="871787"/>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57FF7999-A251-4E4D-99EC-FFA8F5275446}">
      <dsp:nvSpPr>
        <dsp:cNvPr id="0" name=""/>
        <dsp:cNvSpPr/>
      </dsp:nvSpPr>
      <dsp:spPr>
        <a:xfrm>
          <a:off x="3704431" y="808887"/>
          <a:ext cx="1646953" cy="1743574"/>
        </a:xfrm>
        <a:custGeom>
          <a:avLst/>
          <a:gdLst/>
          <a:ahLst/>
          <a:cxnLst/>
          <a:rect l="0" t="0" r="0" b="0"/>
          <a:pathLst>
            <a:path>
              <a:moveTo>
                <a:pt x="0" y="0"/>
              </a:moveTo>
              <a:lnTo>
                <a:pt x="0" y="1554836"/>
              </a:lnTo>
              <a:lnTo>
                <a:pt x="1646953" y="1554836"/>
              </a:lnTo>
              <a:lnTo>
                <a:pt x="1646953" y="1743574"/>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9455AA4-C26D-432F-9B5B-2CF465876283}">
      <dsp:nvSpPr>
        <dsp:cNvPr id="0" name=""/>
        <dsp:cNvSpPr/>
      </dsp:nvSpPr>
      <dsp:spPr>
        <a:xfrm>
          <a:off x="1710231" y="808887"/>
          <a:ext cx="1994199" cy="1743574"/>
        </a:xfrm>
        <a:custGeom>
          <a:avLst/>
          <a:gdLst/>
          <a:ahLst/>
          <a:cxnLst/>
          <a:rect l="0" t="0" r="0" b="0"/>
          <a:pathLst>
            <a:path>
              <a:moveTo>
                <a:pt x="1994199" y="0"/>
              </a:moveTo>
              <a:lnTo>
                <a:pt x="1994199" y="1554836"/>
              </a:lnTo>
              <a:lnTo>
                <a:pt x="0" y="1554836"/>
              </a:lnTo>
              <a:lnTo>
                <a:pt x="0" y="1743574"/>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3F4BBCAE-D53F-49ED-A714-5643DAF3B5D7}">
      <dsp:nvSpPr>
        <dsp:cNvPr id="0" name=""/>
        <dsp:cNvSpPr/>
      </dsp:nvSpPr>
      <dsp:spPr>
        <a:xfrm>
          <a:off x="1110006" y="13"/>
          <a:ext cx="5188848" cy="808874"/>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14141" numCol="1" spcCol="1270" anchor="ctr" anchorCtr="0">
          <a:noAutofit/>
        </a:bodyPr>
        <a:lstStyle/>
        <a:p>
          <a:pPr lvl="0" algn="ctr" defTabSz="711200">
            <a:lnSpc>
              <a:spcPct val="90000"/>
            </a:lnSpc>
            <a:spcBef>
              <a:spcPct val="0"/>
            </a:spcBef>
            <a:spcAft>
              <a:spcPct val="35000"/>
            </a:spcAft>
          </a:pPr>
          <a:r>
            <a:rPr lang="tr-TR" sz="1600" kern="1200" dirty="0" smtClean="0"/>
            <a:t>MEB Özel Eğitim ve Rehberlik Hizmetleri Genel Müdürlüğü</a:t>
          </a:r>
          <a:endParaRPr lang="tr-TR" sz="1600" kern="1200" dirty="0"/>
        </a:p>
      </dsp:txBody>
      <dsp:txXfrm>
        <a:off x="1110006" y="13"/>
        <a:ext cx="5188848" cy="808874"/>
      </dsp:txXfrm>
    </dsp:sp>
    <dsp:sp modelId="{21A21AD5-2929-4EDF-BC48-B515B073BAE7}">
      <dsp:nvSpPr>
        <dsp:cNvPr id="0" name=""/>
        <dsp:cNvSpPr/>
      </dsp:nvSpPr>
      <dsp:spPr>
        <a:xfrm>
          <a:off x="3235749" y="629138"/>
          <a:ext cx="1406043" cy="269624"/>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3180" tIns="10795" rIns="43180" bIns="10795" numCol="1" spcCol="1270" anchor="ctr" anchorCtr="0">
          <a:noAutofit/>
        </a:bodyPr>
        <a:lstStyle/>
        <a:p>
          <a:pPr lvl="0" algn="r" defTabSz="755650">
            <a:lnSpc>
              <a:spcPct val="90000"/>
            </a:lnSpc>
            <a:spcBef>
              <a:spcPct val="0"/>
            </a:spcBef>
            <a:spcAft>
              <a:spcPct val="35000"/>
            </a:spcAft>
          </a:pPr>
          <a:endParaRPr lang="tr-TR" sz="1700" kern="1200"/>
        </a:p>
      </dsp:txBody>
      <dsp:txXfrm>
        <a:off x="3235749" y="629138"/>
        <a:ext cx="1406043" cy="269624"/>
      </dsp:txXfrm>
    </dsp:sp>
    <dsp:sp modelId="{09624336-8C4B-4EDC-9B66-14877D4EA7EA}">
      <dsp:nvSpPr>
        <dsp:cNvPr id="0" name=""/>
        <dsp:cNvSpPr/>
      </dsp:nvSpPr>
      <dsp:spPr>
        <a:xfrm>
          <a:off x="252015" y="2552462"/>
          <a:ext cx="2916431" cy="808874"/>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160" tIns="10160" rIns="10160" bIns="114141" numCol="1" spcCol="1270" anchor="ctr" anchorCtr="0">
          <a:noAutofit/>
        </a:bodyPr>
        <a:lstStyle/>
        <a:p>
          <a:pPr lvl="0" algn="ctr" defTabSz="711200">
            <a:lnSpc>
              <a:spcPct val="90000"/>
            </a:lnSpc>
            <a:spcBef>
              <a:spcPct val="0"/>
            </a:spcBef>
            <a:spcAft>
              <a:spcPct val="35000"/>
            </a:spcAft>
          </a:pPr>
          <a:r>
            <a:rPr lang="tr-TR" sz="1600" kern="1200" dirty="0" smtClean="0"/>
            <a:t>RAM PDR Bölüm Başkanlığında Görevli Psikolojik Danışmanlar </a:t>
          </a:r>
          <a:endParaRPr lang="tr-TR" sz="1600" kern="1200" dirty="0"/>
        </a:p>
      </dsp:txBody>
      <dsp:txXfrm>
        <a:off x="252015" y="2552462"/>
        <a:ext cx="2916431" cy="808874"/>
      </dsp:txXfrm>
    </dsp:sp>
    <dsp:sp modelId="{14605A38-60D5-49AF-9531-F9AD0C90CC06}">
      <dsp:nvSpPr>
        <dsp:cNvPr id="0" name=""/>
        <dsp:cNvSpPr/>
      </dsp:nvSpPr>
      <dsp:spPr>
        <a:xfrm>
          <a:off x="1241550" y="3181586"/>
          <a:ext cx="1406043" cy="269624"/>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3180" tIns="10795" rIns="43180" bIns="10795" numCol="1" spcCol="1270" anchor="ctr" anchorCtr="0">
          <a:noAutofit/>
        </a:bodyPr>
        <a:lstStyle/>
        <a:p>
          <a:pPr lvl="0" algn="r" defTabSz="755650">
            <a:lnSpc>
              <a:spcPct val="90000"/>
            </a:lnSpc>
            <a:spcBef>
              <a:spcPct val="0"/>
            </a:spcBef>
            <a:spcAft>
              <a:spcPct val="35000"/>
            </a:spcAft>
          </a:pPr>
          <a:endParaRPr lang="tr-TR" sz="1700" kern="1200"/>
        </a:p>
      </dsp:txBody>
      <dsp:txXfrm>
        <a:off x="1241550" y="3181586"/>
        <a:ext cx="1406043" cy="269624"/>
      </dsp:txXfrm>
    </dsp:sp>
    <dsp:sp modelId="{082BD446-9FD2-4838-B239-43DA0E28BC5E}">
      <dsp:nvSpPr>
        <dsp:cNvPr id="0" name=""/>
        <dsp:cNvSpPr/>
      </dsp:nvSpPr>
      <dsp:spPr>
        <a:xfrm>
          <a:off x="3545922" y="2552462"/>
          <a:ext cx="3610923" cy="808874"/>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525" tIns="9525" rIns="9525" bIns="114141" numCol="1" spcCol="1270" anchor="ctr" anchorCtr="0">
          <a:noAutofit/>
        </a:bodyPr>
        <a:lstStyle/>
        <a:p>
          <a:pPr lvl="0" algn="ctr" defTabSz="666750">
            <a:lnSpc>
              <a:spcPct val="90000"/>
            </a:lnSpc>
            <a:spcBef>
              <a:spcPct val="0"/>
            </a:spcBef>
            <a:spcAft>
              <a:spcPct val="35000"/>
            </a:spcAft>
          </a:pPr>
          <a:r>
            <a:rPr lang="tr-TR" sz="1500" kern="1200" dirty="0" smtClean="0"/>
            <a:t>Okul Psikolojik Danışma ve Rehberlik Servislerinde Görevli Psikolojik Danışmanlar </a:t>
          </a:r>
          <a:endParaRPr lang="tr-TR" sz="1500" kern="1200" dirty="0"/>
        </a:p>
      </dsp:txBody>
      <dsp:txXfrm>
        <a:off x="3545922" y="2552462"/>
        <a:ext cx="3610923" cy="808874"/>
      </dsp:txXfrm>
    </dsp:sp>
    <dsp:sp modelId="{3AD976AC-1EB8-4287-94E1-688BCE7D152E}">
      <dsp:nvSpPr>
        <dsp:cNvPr id="0" name=""/>
        <dsp:cNvSpPr/>
      </dsp:nvSpPr>
      <dsp:spPr>
        <a:xfrm>
          <a:off x="4882702" y="3181586"/>
          <a:ext cx="1406043" cy="269624"/>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3180" tIns="10795" rIns="43180" bIns="10795" numCol="1" spcCol="1270" anchor="ctr" anchorCtr="0">
          <a:noAutofit/>
        </a:bodyPr>
        <a:lstStyle/>
        <a:p>
          <a:pPr lvl="0" algn="r" defTabSz="755650">
            <a:lnSpc>
              <a:spcPct val="90000"/>
            </a:lnSpc>
            <a:spcBef>
              <a:spcPct val="0"/>
            </a:spcBef>
            <a:spcAft>
              <a:spcPct val="35000"/>
            </a:spcAft>
          </a:pPr>
          <a:endParaRPr lang="tr-TR" sz="1700" kern="1200"/>
        </a:p>
      </dsp:txBody>
      <dsp:txXfrm>
        <a:off x="4882702" y="3181586"/>
        <a:ext cx="1406043" cy="269624"/>
      </dsp:txXfrm>
    </dsp:sp>
    <dsp:sp modelId="{9DC95365-BF98-4059-B634-5D52C51C8DB6}">
      <dsp:nvSpPr>
        <dsp:cNvPr id="0" name=""/>
        <dsp:cNvSpPr/>
      </dsp:nvSpPr>
      <dsp:spPr>
        <a:xfrm>
          <a:off x="701840" y="1276237"/>
          <a:ext cx="2813852" cy="808874"/>
        </a:xfrm>
        <a:prstGeom prst="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14141" numCol="1" spcCol="1270" anchor="ctr" anchorCtr="0">
          <a:noAutofit/>
        </a:bodyPr>
        <a:lstStyle/>
        <a:p>
          <a:pPr lvl="0" algn="ctr" defTabSz="711200">
            <a:lnSpc>
              <a:spcPct val="90000"/>
            </a:lnSpc>
            <a:spcBef>
              <a:spcPct val="0"/>
            </a:spcBef>
            <a:spcAft>
              <a:spcPct val="35000"/>
            </a:spcAft>
          </a:pPr>
          <a:r>
            <a:rPr lang="tr-TR" sz="1600" kern="1200" dirty="0" smtClean="0"/>
            <a:t>MEM İl </a:t>
          </a:r>
          <a:r>
            <a:rPr lang="tr-TR" sz="1600" kern="1200" dirty="0" err="1" smtClean="0"/>
            <a:t>Psikososyal</a:t>
          </a:r>
          <a:r>
            <a:rPr lang="tr-TR" sz="1600" kern="1200" dirty="0" smtClean="0"/>
            <a:t> Müdahale Hizmetleri Ekibi/RAM </a:t>
          </a:r>
          <a:endParaRPr lang="tr-TR" sz="1600" kern="1200" dirty="0"/>
        </a:p>
      </dsp:txBody>
      <dsp:txXfrm>
        <a:off x="701840" y="1276237"/>
        <a:ext cx="2813852" cy="808874"/>
      </dsp:txXfrm>
    </dsp:sp>
    <dsp:sp modelId="{E6D7BB34-24BE-47C0-B119-2EF5245857C6}">
      <dsp:nvSpPr>
        <dsp:cNvPr id="0" name=""/>
        <dsp:cNvSpPr/>
      </dsp:nvSpPr>
      <dsp:spPr>
        <a:xfrm>
          <a:off x="1640085" y="1905362"/>
          <a:ext cx="1406043" cy="269624"/>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3180" tIns="10795" rIns="43180" bIns="10795" numCol="1" spcCol="1270" anchor="ctr" anchorCtr="0">
          <a:noAutofit/>
        </a:bodyPr>
        <a:lstStyle/>
        <a:p>
          <a:pPr lvl="0" algn="r" defTabSz="755650">
            <a:lnSpc>
              <a:spcPct val="90000"/>
            </a:lnSpc>
            <a:spcBef>
              <a:spcPct val="0"/>
            </a:spcBef>
            <a:spcAft>
              <a:spcPct val="35000"/>
            </a:spcAft>
          </a:pPr>
          <a:endParaRPr lang="tr-TR" sz="1700" kern="1200"/>
        </a:p>
      </dsp:txBody>
      <dsp:txXfrm>
        <a:off x="1640085" y="1905362"/>
        <a:ext cx="1406043" cy="26962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384FE7E-BCC7-4947-BD10-E708AEABAFB0}">
      <dsp:nvSpPr>
        <dsp:cNvPr id="0" name=""/>
        <dsp:cNvSpPr/>
      </dsp:nvSpPr>
      <dsp:spPr>
        <a:xfrm rot="5400000">
          <a:off x="188" y="417177"/>
          <a:ext cx="2448252" cy="2448628"/>
        </a:xfrm>
        <a:prstGeom prst="blockArc">
          <a:avLst>
            <a:gd name="adj1" fmla="val 13500000"/>
            <a:gd name="adj2" fmla="val 18900000"/>
            <a:gd name="adj3" fmla="val 496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sp>
    <dsp:sp modelId="{CE4CFD15-4076-4ACB-84B3-FB1E97A4CD41}">
      <dsp:nvSpPr>
        <dsp:cNvPr id="0" name=""/>
        <dsp:cNvSpPr/>
      </dsp:nvSpPr>
      <dsp:spPr>
        <a:xfrm rot="16200000">
          <a:off x="2519942" y="417177"/>
          <a:ext cx="2448252" cy="2448628"/>
        </a:xfrm>
        <a:prstGeom prst="blockArc">
          <a:avLst>
            <a:gd name="adj1" fmla="val 13500000"/>
            <a:gd name="adj2" fmla="val 18900000"/>
            <a:gd name="adj3" fmla="val 496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sp>
    <dsp:sp modelId="{BA915165-41E5-4CA9-B4B2-AB51299A1E7A}">
      <dsp:nvSpPr>
        <dsp:cNvPr id="0" name=""/>
        <dsp:cNvSpPr/>
      </dsp:nvSpPr>
      <dsp:spPr>
        <a:xfrm>
          <a:off x="2809440" y="2544051"/>
          <a:ext cx="1858883" cy="489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dirty="0" smtClean="0"/>
            <a:t>Tehdit unsuru görünürde</a:t>
          </a:r>
          <a:endParaRPr lang="tr-TR" sz="1300" kern="1200" dirty="0"/>
        </a:p>
      </dsp:txBody>
      <dsp:txXfrm>
        <a:off x="2809440" y="2544051"/>
        <a:ext cx="1858883" cy="489807"/>
      </dsp:txXfrm>
    </dsp:sp>
    <dsp:sp modelId="{40969B67-2F72-47F1-B19F-7F46DE6D399A}">
      <dsp:nvSpPr>
        <dsp:cNvPr id="0" name=""/>
        <dsp:cNvSpPr/>
      </dsp:nvSpPr>
      <dsp:spPr>
        <a:xfrm rot="5400000">
          <a:off x="2441408" y="417177"/>
          <a:ext cx="2448252" cy="2448628"/>
        </a:xfrm>
        <a:prstGeom prst="blockArc">
          <a:avLst>
            <a:gd name="adj1" fmla="val 13500000"/>
            <a:gd name="adj2" fmla="val 18900000"/>
            <a:gd name="adj3" fmla="val 496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sp>
    <dsp:sp modelId="{1CA57B82-07E0-4E9F-8D15-545B76A09ECF}">
      <dsp:nvSpPr>
        <dsp:cNvPr id="0" name=""/>
        <dsp:cNvSpPr/>
      </dsp:nvSpPr>
      <dsp:spPr>
        <a:xfrm rot="16200000">
          <a:off x="4960421" y="417177"/>
          <a:ext cx="2448252" cy="2448628"/>
        </a:xfrm>
        <a:prstGeom prst="blockArc">
          <a:avLst>
            <a:gd name="adj1" fmla="val 13500000"/>
            <a:gd name="adj2" fmla="val 18900000"/>
            <a:gd name="adj3" fmla="val 4960"/>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sp>
    <dsp:sp modelId="{B399FE8A-E80B-48C8-9866-583E22A8E96E}">
      <dsp:nvSpPr>
        <dsp:cNvPr id="0" name=""/>
        <dsp:cNvSpPr/>
      </dsp:nvSpPr>
      <dsp:spPr>
        <a:xfrm>
          <a:off x="5071366" y="2544051"/>
          <a:ext cx="1858883" cy="489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dirty="0" smtClean="0"/>
            <a:t>Zorlu yaşam olayına maruz kalma</a:t>
          </a:r>
          <a:endParaRPr lang="tr-TR" sz="1300" kern="1200" dirty="0"/>
        </a:p>
      </dsp:txBody>
      <dsp:txXfrm>
        <a:off x="5071366" y="2544051"/>
        <a:ext cx="1858883" cy="489807"/>
      </dsp:txXfrm>
    </dsp:sp>
    <dsp:sp modelId="{6A511266-EC19-49EF-929D-EA56C57F151D}">
      <dsp:nvSpPr>
        <dsp:cNvPr id="0" name=""/>
        <dsp:cNvSpPr/>
      </dsp:nvSpPr>
      <dsp:spPr>
        <a:xfrm>
          <a:off x="2749710" y="1119873"/>
          <a:ext cx="1121731" cy="1121731"/>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tr-TR" sz="1100" kern="1200" dirty="0" smtClean="0"/>
            <a:t>ÖNLEME</a:t>
          </a:r>
          <a:endParaRPr lang="tr-TR" sz="1100" kern="1200" dirty="0"/>
        </a:p>
      </dsp:txBody>
      <dsp:txXfrm>
        <a:off x="2906348" y="1252150"/>
        <a:ext cx="646764" cy="857178"/>
      </dsp:txXfrm>
    </dsp:sp>
    <dsp:sp modelId="{ED39C43B-7EE3-4E06-9AAE-5A2CB00D4191}">
      <dsp:nvSpPr>
        <dsp:cNvPr id="0" name=""/>
        <dsp:cNvSpPr/>
      </dsp:nvSpPr>
      <dsp:spPr>
        <a:xfrm>
          <a:off x="3558165" y="1119873"/>
          <a:ext cx="1121731" cy="1121731"/>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r>
            <a:rPr lang="tr-TR" sz="1100" kern="1200" dirty="0" smtClean="0"/>
            <a:t>KORUMA</a:t>
          </a:r>
          <a:endParaRPr lang="tr-TR" sz="1100" kern="1200" dirty="0"/>
        </a:p>
      </dsp:txBody>
      <dsp:txXfrm>
        <a:off x="3876494" y="1252150"/>
        <a:ext cx="646764" cy="857178"/>
      </dsp:txXfrm>
    </dsp:sp>
    <dsp:sp modelId="{C0162982-D005-4769-B587-0A3328126A75}">
      <dsp:nvSpPr>
        <dsp:cNvPr id="0" name=""/>
        <dsp:cNvSpPr/>
      </dsp:nvSpPr>
      <dsp:spPr>
        <a:xfrm>
          <a:off x="706191" y="789026"/>
          <a:ext cx="775750" cy="775768"/>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tr-TR" sz="600" kern="1200" dirty="0" smtClean="0"/>
            <a:t>ÖNLEYİCİ REHBERLİK</a:t>
          </a:r>
          <a:endParaRPr lang="tr-TR" sz="600" kern="1200" dirty="0"/>
        </a:p>
      </dsp:txBody>
      <dsp:txXfrm>
        <a:off x="706191" y="789026"/>
        <a:ext cx="775750" cy="775768"/>
      </dsp:txXfrm>
    </dsp:sp>
    <dsp:sp modelId="{08F9C4EA-9FFC-411F-9E25-4C12073DD530}">
      <dsp:nvSpPr>
        <dsp:cNvPr id="0" name=""/>
        <dsp:cNvSpPr/>
      </dsp:nvSpPr>
      <dsp:spPr>
        <a:xfrm>
          <a:off x="420082" y="1437603"/>
          <a:ext cx="381054" cy="380902"/>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sp>
    <dsp:sp modelId="{1ADE3895-8F7A-41C0-8406-AC1C7E0F8EE0}">
      <dsp:nvSpPr>
        <dsp:cNvPr id="0" name=""/>
        <dsp:cNvSpPr/>
      </dsp:nvSpPr>
      <dsp:spPr>
        <a:xfrm>
          <a:off x="1545602" y="941622"/>
          <a:ext cx="221720" cy="221576"/>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sp>
    <dsp:sp modelId="{802CC402-0FD6-404B-B1D0-589D52C85F48}">
      <dsp:nvSpPr>
        <dsp:cNvPr id="0" name=""/>
        <dsp:cNvSpPr/>
      </dsp:nvSpPr>
      <dsp:spPr>
        <a:xfrm>
          <a:off x="1463207" y="1252367"/>
          <a:ext cx="775750" cy="775768"/>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tr-TR" sz="600" kern="1200" dirty="0" smtClean="0"/>
            <a:t>BECERİ GELİŞTİRME</a:t>
          </a:r>
          <a:endParaRPr lang="tr-TR" sz="600" kern="1200" dirty="0"/>
        </a:p>
      </dsp:txBody>
      <dsp:txXfrm>
        <a:off x="1463207" y="1252367"/>
        <a:ext cx="775750" cy="775768"/>
      </dsp:txXfrm>
    </dsp:sp>
    <dsp:sp modelId="{D01AFCA4-E714-4F89-81AF-168636E44F59}">
      <dsp:nvSpPr>
        <dsp:cNvPr id="0" name=""/>
        <dsp:cNvSpPr/>
      </dsp:nvSpPr>
      <dsp:spPr>
        <a:xfrm>
          <a:off x="1544329" y="2075580"/>
          <a:ext cx="221720" cy="221576"/>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sp>
    <dsp:sp modelId="{9CEB1AFA-B404-4D5B-B6E3-D9590369FE1E}">
      <dsp:nvSpPr>
        <dsp:cNvPr id="0" name=""/>
        <dsp:cNvSpPr/>
      </dsp:nvSpPr>
      <dsp:spPr>
        <a:xfrm>
          <a:off x="720015" y="1695687"/>
          <a:ext cx="775750" cy="775768"/>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tr-TR" sz="600" kern="1200" dirty="0" smtClean="0"/>
            <a:t>AİLELERLE ÇALIŞMA</a:t>
          </a:r>
          <a:endParaRPr lang="tr-TR" sz="600" kern="1200" dirty="0"/>
        </a:p>
      </dsp:txBody>
      <dsp:txXfrm>
        <a:off x="720015" y="1695687"/>
        <a:ext cx="775750" cy="775768"/>
      </dsp:txXfrm>
    </dsp:sp>
    <dsp:sp modelId="{057C9147-1EF3-497B-B9F9-2AD106F42EDE}">
      <dsp:nvSpPr>
        <dsp:cNvPr id="0" name=""/>
        <dsp:cNvSpPr/>
      </dsp:nvSpPr>
      <dsp:spPr>
        <a:xfrm>
          <a:off x="5282518" y="923395"/>
          <a:ext cx="1429910" cy="1429651"/>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tr-TR" sz="1200" kern="1200" dirty="0" smtClean="0"/>
            <a:t>MÜDAHALE</a:t>
          </a:r>
          <a:endParaRPr lang="tr-TR" sz="1200" kern="1200" dirty="0"/>
        </a:p>
      </dsp:txBody>
      <dsp:txXfrm>
        <a:off x="5282518" y="923395"/>
        <a:ext cx="1429910" cy="1429651"/>
      </dsp:txXfrm>
    </dsp:sp>
    <dsp:sp modelId="{108BCC6A-B223-48DC-A895-EC71762E5CAA}">
      <dsp:nvSpPr>
        <dsp:cNvPr id="0" name=""/>
        <dsp:cNvSpPr/>
      </dsp:nvSpPr>
      <dsp:spPr>
        <a:xfrm>
          <a:off x="460090" y="2544051"/>
          <a:ext cx="1858883" cy="489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tr-TR" sz="1300" kern="1200" dirty="0" smtClean="0"/>
            <a:t>Tehdit unsuru uzak</a:t>
          </a:r>
          <a:endParaRPr lang="tr-TR" sz="1300" kern="1200" dirty="0"/>
        </a:p>
      </dsp:txBody>
      <dsp:txXfrm>
        <a:off x="460090" y="2544051"/>
        <a:ext cx="1858883" cy="48980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53A3FF7-38A6-4E8E-A08F-F06FC6E84911}">
      <dsp:nvSpPr>
        <dsp:cNvPr id="0" name=""/>
        <dsp:cNvSpPr/>
      </dsp:nvSpPr>
      <dsp:spPr>
        <a:xfrm>
          <a:off x="3104780" y="975984"/>
          <a:ext cx="2431399" cy="2431399"/>
        </a:xfrm>
        <a:prstGeom prst="ellipse">
          <a:avLst/>
        </a:prstGeom>
        <a:gradFill rotWithShape="0">
          <a:gsLst>
            <a:gs pos="0">
              <a:schemeClr val="lt1">
                <a:alpha val="50000"/>
                <a:hueOff val="0"/>
                <a:satOff val="0"/>
                <a:lumOff val="0"/>
                <a:alphaOff val="0"/>
                <a:tint val="98000"/>
                <a:shade val="25000"/>
                <a:satMod val="250000"/>
              </a:schemeClr>
            </a:gs>
            <a:gs pos="68000">
              <a:schemeClr val="lt1">
                <a:alpha val="50000"/>
                <a:hueOff val="0"/>
                <a:satOff val="0"/>
                <a:lumOff val="0"/>
                <a:alphaOff val="0"/>
                <a:tint val="86000"/>
                <a:satMod val="115000"/>
              </a:schemeClr>
            </a:gs>
            <a:gs pos="100000">
              <a:schemeClr val="l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r>
            <a:rPr lang="tr-TR" sz="2700" kern="1200" dirty="0" smtClean="0"/>
            <a:t>Önleyici ve Koruyucu PDR Hizmetleri</a:t>
          </a:r>
          <a:endParaRPr lang="tr-TR" sz="2700" kern="1200" dirty="0"/>
        </a:p>
      </dsp:txBody>
      <dsp:txXfrm>
        <a:off x="3104780" y="975984"/>
        <a:ext cx="2431399" cy="2431399"/>
      </dsp:txXfrm>
    </dsp:sp>
    <dsp:sp modelId="{3CA7E982-59B0-4943-A1F3-AD7C74B0991C}">
      <dsp:nvSpPr>
        <dsp:cNvPr id="0" name=""/>
        <dsp:cNvSpPr/>
      </dsp:nvSpPr>
      <dsp:spPr>
        <a:xfrm>
          <a:off x="3712630" y="433"/>
          <a:ext cx="1215699" cy="1215699"/>
        </a:xfrm>
        <a:prstGeom prst="ellipse">
          <a:avLst/>
        </a:prstGeom>
        <a:gradFill rotWithShape="0">
          <a:gsLst>
            <a:gs pos="0">
              <a:schemeClr val="lt1">
                <a:alpha val="50000"/>
                <a:hueOff val="0"/>
                <a:satOff val="0"/>
                <a:lumOff val="0"/>
                <a:alphaOff val="0"/>
                <a:tint val="98000"/>
                <a:shade val="25000"/>
                <a:satMod val="250000"/>
              </a:schemeClr>
            </a:gs>
            <a:gs pos="68000">
              <a:schemeClr val="lt1">
                <a:alpha val="50000"/>
                <a:hueOff val="0"/>
                <a:satOff val="0"/>
                <a:lumOff val="0"/>
                <a:alphaOff val="0"/>
                <a:tint val="86000"/>
                <a:satMod val="115000"/>
              </a:schemeClr>
            </a:gs>
            <a:gs pos="100000">
              <a:schemeClr val="l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kern="1200" dirty="0" smtClean="0"/>
            <a:t>Çocuk ve gençler</a:t>
          </a:r>
          <a:endParaRPr lang="tr-TR" sz="1100" kern="1200" dirty="0"/>
        </a:p>
      </dsp:txBody>
      <dsp:txXfrm>
        <a:off x="3712630" y="433"/>
        <a:ext cx="1215699" cy="1215699"/>
      </dsp:txXfrm>
    </dsp:sp>
    <dsp:sp modelId="{94B4257F-CB1C-45B0-9D1C-A1511A721698}">
      <dsp:nvSpPr>
        <dsp:cNvPr id="0" name=""/>
        <dsp:cNvSpPr/>
      </dsp:nvSpPr>
      <dsp:spPr>
        <a:xfrm>
          <a:off x="5296030" y="1583834"/>
          <a:ext cx="1215699" cy="1215699"/>
        </a:xfrm>
        <a:prstGeom prst="ellipse">
          <a:avLst/>
        </a:prstGeom>
        <a:gradFill rotWithShape="0">
          <a:gsLst>
            <a:gs pos="0">
              <a:schemeClr val="lt1">
                <a:alpha val="50000"/>
                <a:hueOff val="0"/>
                <a:satOff val="0"/>
                <a:lumOff val="0"/>
                <a:alphaOff val="0"/>
                <a:tint val="98000"/>
                <a:shade val="25000"/>
                <a:satMod val="250000"/>
              </a:schemeClr>
            </a:gs>
            <a:gs pos="68000">
              <a:schemeClr val="lt1">
                <a:alpha val="50000"/>
                <a:hueOff val="0"/>
                <a:satOff val="0"/>
                <a:lumOff val="0"/>
                <a:alphaOff val="0"/>
                <a:tint val="86000"/>
                <a:satMod val="115000"/>
              </a:schemeClr>
            </a:gs>
            <a:gs pos="100000">
              <a:schemeClr val="l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kern="1200" dirty="0" smtClean="0"/>
            <a:t>Anne Babalar</a:t>
          </a:r>
          <a:endParaRPr lang="tr-TR" sz="1100" kern="1200" dirty="0"/>
        </a:p>
      </dsp:txBody>
      <dsp:txXfrm>
        <a:off x="5296030" y="1583834"/>
        <a:ext cx="1215699" cy="1215699"/>
      </dsp:txXfrm>
    </dsp:sp>
    <dsp:sp modelId="{CE1282C9-785E-4F98-A9C4-700759248255}">
      <dsp:nvSpPr>
        <dsp:cNvPr id="0" name=""/>
        <dsp:cNvSpPr/>
      </dsp:nvSpPr>
      <dsp:spPr>
        <a:xfrm>
          <a:off x="3712630" y="3167234"/>
          <a:ext cx="1215699" cy="1215699"/>
        </a:xfrm>
        <a:prstGeom prst="ellipse">
          <a:avLst/>
        </a:prstGeom>
        <a:gradFill rotWithShape="0">
          <a:gsLst>
            <a:gs pos="0">
              <a:schemeClr val="lt1">
                <a:alpha val="50000"/>
                <a:hueOff val="0"/>
                <a:satOff val="0"/>
                <a:lumOff val="0"/>
                <a:alphaOff val="0"/>
                <a:tint val="98000"/>
                <a:shade val="25000"/>
                <a:satMod val="250000"/>
              </a:schemeClr>
            </a:gs>
            <a:gs pos="68000">
              <a:schemeClr val="lt1">
                <a:alpha val="50000"/>
                <a:hueOff val="0"/>
                <a:satOff val="0"/>
                <a:lumOff val="0"/>
                <a:alphaOff val="0"/>
                <a:tint val="86000"/>
                <a:satMod val="115000"/>
              </a:schemeClr>
            </a:gs>
            <a:gs pos="100000">
              <a:schemeClr val="l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kern="1200" dirty="0" smtClean="0"/>
            <a:t>Öğretmenler</a:t>
          </a:r>
          <a:endParaRPr lang="tr-TR" sz="1100" kern="1200" dirty="0"/>
        </a:p>
      </dsp:txBody>
      <dsp:txXfrm>
        <a:off x="3712630" y="3167234"/>
        <a:ext cx="1215699" cy="1215699"/>
      </dsp:txXfrm>
    </dsp:sp>
    <dsp:sp modelId="{1DB3B281-DEA2-4CF6-9198-A3D733089695}">
      <dsp:nvSpPr>
        <dsp:cNvPr id="0" name=""/>
        <dsp:cNvSpPr/>
      </dsp:nvSpPr>
      <dsp:spPr>
        <a:xfrm>
          <a:off x="2129229" y="1583834"/>
          <a:ext cx="1215699" cy="1215699"/>
        </a:xfrm>
        <a:prstGeom prst="ellipse">
          <a:avLst/>
        </a:prstGeom>
        <a:gradFill rotWithShape="0">
          <a:gsLst>
            <a:gs pos="0">
              <a:schemeClr val="lt1">
                <a:alpha val="50000"/>
                <a:hueOff val="0"/>
                <a:satOff val="0"/>
                <a:lumOff val="0"/>
                <a:alphaOff val="0"/>
                <a:tint val="98000"/>
                <a:shade val="25000"/>
                <a:satMod val="250000"/>
              </a:schemeClr>
            </a:gs>
            <a:gs pos="68000">
              <a:schemeClr val="lt1">
                <a:alpha val="50000"/>
                <a:hueOff val="0"/>
                <a:satOff val="0"/>
                <a:lumOff val="0"/>
                <a:alphaOff val="0"/>
                <a:tint val="86000"/>
                <a:satMod val="115000"/>
              </a:schemeClr>
            </a:gs>
            <a:gs pos="100000">
              <a:schemeClr val="lt1">
                <a:alpha val="50000"/>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alpha val="50000"/>
              <a:hueOff val="0"/>
              <a:satOff val="0"/>
              <a:lumOff val="0"/>
              <a:alphaOff val="0"/>
              <a:shade val="9000"/>
              <a:satMod val="105000"/>
              <a:alpha val="48000"/>
            </a:schemeClr>
          </a:outerShdw>
        </a:effectLst>
        <a:scene3d>
          <a:camera prst="orthographicFront" fov="0">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tr-TR" sz="1100" kern="1200" dirty="0" smtClean="0"/>
            <a:t>Yöneticiler</a:t>
          </a:r>
          <a:endParaRPr lang="tr-TR" sz="1100" kern="1200" dirty="0"/>
        </a:p>
      </dsp:txBody>
      <dsp:txXfrm>
        <a:off x="2129229" y="1583834"/>
        <a:ext cx="1215699" cy="121569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45F25B-FDAD-4B63-8706-965B9F939D55}">
      <dsp:nvSpPr>
        <dsp:cNvPr id="0" name=""/>
        <dsp:cNvSpPr/>
      </dsp:nvSpPr>
      <dsp:spPr>
        <a:xfrm rot="1712485">
          <a:off x="2657576" y="2098075"/>
          <a:ext cx="433582" cy="40297"/>
        </a:xfrm>
        <a:custGeom>
          <a:avLst/>
          <a:gdLst/>
          <a:ahLst/>
          <a:cxnLst/>
          <a:rect l="0" t="0" r="0" b="0"/>
          <a:pathLst>
            <a:path>
              <a:moveTo>
                <a:pt x="0" y="20148"/>
              </a:moveTo>
              <a:lnTo>
                <a:pt x="433582" y="201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D7C76-47BA-4B96-9DFA-2C76E2756B1F}">
      <dsp:nvSpPr>
        <dsp:cNvPr id="0" name=""/>
        <dsp:cNvSpPr/>
      </dsp:nvSpPr>
      <dsp:spPr>
        <a:xfrm rot="21327086">
          <a:off x="2683553" y="1623279"/>
          <a:ext cx="234054" cy="40297"/>
        </a:xfrm>
        <a:custGeom>
          <a:avLst/>
          <a:gdLst/>
          <a:ahLst/>
          <a:cxnLst/>
          <a:rect l="0" t="0" r="0" b="0"/>
          <a:pathLst>
            <a:path>
              <a:moveTo>
                <a:pt x="0" y="20148"/>
              </a:moveTo>
              <a:lnTo>
                <a:pt x="234054" y="201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CA0BC5-6EFD-43BF-AC84-04D7987784F7}">
      <dsp:nvSpPr>
        <dsp:cNvPr id="0" name=""/>
        <dsp:cNvSpPr/>
      </dsp:nvSpPr>
      <dsp:spPr>
        <a:xfrm rot="19056329">
          <a:off x="2659835" y="1086637"/>
          <a:ext cx="184231" cy="40297"/>
        </a:xfrm>
        <a:custGeom>
          <a:avLst/>
          <a:gdLst/>
          <a:ahLst/>
          <a:cxnLst/>
          <a:rect l="0" t="0" r="0" b="0"/>
          <a:pathLst>
            <a:path>
              <a:moveTo>
                <a:pt x="0" y="20148"/>
              </a:moveTo>
              <a:lnTo>
                <a:pt x="184231" y="201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5F06BD-F59A-4A9A-A50F-4B0CF5E7C7D3}">
      <dsp:nvSpPr>
        <dsp:cNvPr id="0" name=""/>
        <dsp:cNvSpPr/>
      </dsp:nvSpPr>
      <dsp:spPr>
        <a:xfrm>
          <a:off x="1274049" y="869557"/>
          <a:ext cx="1658673" cy="1658673"/>
        </a:xfrm>
        <a:prstGeom prst="ellipse">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6EC6F3-5290-40B6-A8BE-0EC3222B6CE8}">
      <dsp:nvSpPr>
        <dsp:cNvPr id="0" name=""/>
        <dsp:cNvSpPr/>
      </dsp:nvSpPr>
      <dsp:spPr>
        <a:xfrm>
          <a:off x="2628891" y="-103191"/>
          <a:ext cx="1404979" cy="1361976"/>
        </a:xfrm>
        <a:prstGeom prst="ellipse">
          <a:avLst/>
        </a:prstGeom>
        <a:solidFill>
          <a:schemeClr val="accent1">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tr-TR" sz="1200" kern="1200" dirty="0" smtClean="0"/>
            <a:t>Psikolojik Anlamlandırma</a:t>
          </a:r>
          <a:endParaRPr lang="tr-TR" sz="1200" kern="1200" dirty="0"/>
        </a:p>
      </dsp:txBody>
      <dsp:txXfrm>
        <a:off x="2628891" y="-103191"/>
        <a:ext cx="1404979" cy="1361976"/>
      </dsp:txXfrm>
    </dsp:sp>
    <dsp:sp modelId="{914CACAD-6F47-4B2C-A3F4-E43E51A80DF9}">
      <dsp:nvSpPr>
        <dsp:cNvPr id="0" name=""/>
        <dsp:cNvSpPr/>
      </dsp:nvSpPr>
      <dsp:spPr>
        <a:xfrm>
          <a:off x="2914642" y="896938"/>
          <a:ext cx="1450121" cy="1359468"/>
        </a:xfrm>
        <a:prstGeom prst="ellipse">
          <a:avLst/>
        </a:prstGeom>
        <a:solidFill>
          <a:schemeClr val="accent1">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tr-TR" sz="1500" kern="1200" smtClean="0"/>
            <a:t>Psikoeğitim</a:t>
          </a:r>
          <a:endParaRPr lang="tr-TR" sz="1500" kern="1200" dirty="0"/>
        </a:p>
      </dsp:txBody>
      <dsp:txXfrm>
        <a:off x="2914642" y="896938"/>
        <a:ext cx="1450121" cy="1359468"/>
      </dsp:txXfrm>
    </dsp:sp>
    <dsp:sp modelId="{BDA10537-123A-4831-B2AC-1021A5000CEA}">
      <dsp:nvSpPr>
        <dsp:cNvPr id="0" name=""/>
        <dsp:cNvSpPr/>
      </dsp:nvSpPr>
      <dsp:spPr>
        <a:xfrm>
          <a:off x="2986081" y="1825627"/>
          <a:ext cx="1401267" cy="1468851"/>
        </a:xfrm>
        <a:prstGeom prst="ellipse">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tr-TR" sz="1500" kern="1200" dirty="0" smtClean="0"/>
            <a:t>Grupla </a:t>
          </a:r>
          <a:r>
            <a:rPr lang="tr-TR" sz="1500" kern="1200" dirty="0" err="1" smtClean="0"/>
            <a:t>Psi</a:t>
          </a:r>
          <a:r>
            <a:rPr lang="tr-TR" sz="1500" kern="1200" dirty="0" smtClean="0"/>
            <a:t>. Dan.</a:t>
          </a:r>
          <a:endParaRPr lang="tr-TR" sz="1500" kern="1200" dirty="0"/>
        </a:p>
      </dsp:txBody>
      <dsp:txXfrm>
        <a:off x="2986081" y="1825627"/>
        <a:ext cx="1401267" cy="146885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BCEC61E-4147-4623-9204-A8BA70588E86}">
      <dsp:nvSpPr>
        <dsp:cNvPr id="0" name=""/>
        <dsp:cNvSpPr/>
      </dsp:nvSpPr>
      <dsp:spPr>
        <a:xfrm>
          <a:off x="0" y="0"/>
          <a:ext cx="6583680" cy="951357"/>
        </a:xfrm>
        <a:prstGeom prst="roundRect">
          <a:avLst>
            <a:gd name="adj" fmla="val 10000"/>
          </a:avLst>
        </a:prstGeom>
        <a:solidFill>
          <a:schemeClr val="accent2">
            <a:hueOff val="0"/>
            <a:satOff val="0"/>
            <a:lumOff val="0"/>
            <a:alphaOff val="0"/>
          </a:schemeClr>
        </a:soli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tr-TR" sz="1400" b="1" kern="1200" dirty="0" smtClean="0">
              <a:solidFill>
                <a:schemeClr val="tx1">
                  <a:lumMod val="95000"/>
                  <a:lumOff val="5000"/>
                </a:schemeClr>
              </a:solidFill>
            </a:rPr>
            <a:t>Psikolojik bilgilendirme ve anlamlandırma çalışmaları </a:t>
          </a:r>
        </a:p>
        <a:p>
          <a:pPr lvl="0" algn="just" defTabSz="622300">
            <a:lnSpc>
              <a:spcPct val="90000"/>
            </a:lnSpc>
            <a:spcBef>
              <a:spcPct val="0"/>
            </a:spcBef>
            <a:spcAft>
              <a:spcPct val="35000"/>
            </a:spcAft>
          </a:pPr>
          <a:r>
            <a:rPr lang="tr-TR" sz="1400" i="1" kern="1200" dirty="0" smtClean="0">
              <a:solidFill>
                <a:schemeClr val="tx1">
                  <a:lumMod val="95000"/>
                  <a:lumOff val="5000"/>
                </a:schemeClr>
              </a:solidFill>
            </a:rPr>
            <a:t>Psikolojik danışmanlara ve öğretmenlere psikolojik destek faaliyeti</a:t>
          </a:r>
          <a:endParaRPr lang="tr-TR" sz="1400" i="1" kern="1200" dirty="0">
            <a:solidFill>
              <a:schemeClr val="tx1">
                <a:lumMod val="95000"/>
                <a:lumOff val="5000"/>
              </a:schemeClr>
            </a:solidFill>
          </a:endParaRPr>
        </a:p>
      </dsp:txBody>
      <dsp:txXfrm>
        <a:off x="0" y="0"/>
        <a:ext cx="5532430" cy="951357"/>
      </dsp:txXfrm>
    </dsp:sp>
    <dsp:sp modelId="{A73C2C02-AE18-49C4-A983-770DBFD29E57}">
      <dsp:nvSpPr>
        <dsp:cNvPr id="0" name=""/>
        <dsp:cNvSpPr/>
      </dsp:nvSpPr>
      <dsp:spPr>
        <a:xfrm>
          <a:off x="551383" y="1124331"/>
          <a:ext cx="6583680" cy="951357"/>
        </a:xfrm>
        <a:prstGeom prst="roundRect">
          <a:avLst>
            <a:gd name="adj" fmla="val 10000"/>
          </a:avLst>
        </a:prstGeom>
        <a:solidFill>
          <a:schemeClr val="accent2">
            <a:hueOff val="-279374"/>
            <a:satOff val="-3219"/>
            <a:lumOff val="720"/>
            <a:alphaOff val="0"/>
          </a:schemeClr>
        </a:solidFill>
        <a:ln>
          <a:noFill/>
        </a:ln>
        <a:effectLst>
          <a:outerShdw blurRad="57150" dist="38100" dir="5400000" algn="ctr" rotWithShape="0">
            <a:schemeClr val="accent2">
              <a:hueOff val="-279374"/>
              <a:satOff val="-3219"/>
              <a:lumOff val="720"/>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tr-TR" sz="1400" b="1" kern="1200" dirty="0" smtClean="0">
              <a:solidFill>
                <a:schemeClr val="tx1">
                  <a:lumMod val="95000"/>
                  <a:lumOff val="5000"/>
                </a:schemeClr>
              </a:solidFill>
            </a:rPr>
            <a:t>Psikolojik Danışman eğitimleri</a:t>
          </a:r>
        </a:p>
        <a:p>
          <a:pPr lvl="0" algn="just" defTabSz="622300">
            <a:lnSpc>
              <a:spcPct val="90000"/>
            </a:lnSpc>
            <a:spcBef>
              <a:spcPct val="0"/>
            </a:spcBef>
            <a:spcAft>
              <a:spcPct val="35000"/>
            </a:spcAft>
          </a:pPr>
          <a:r>
            <a:rPr lang="tr-TR" sz="1400" i="1" kern="1200" dirty="0" err="1" smtClean="0">
              <a:solidFill>
                <a:schemeClr val="tx1">
                  <a:lumMod val="95000"/>
                  <a:lumOff val="5000"/>
                </a:schemeClr>
              </a:solidFill>
            </a:rPr>
            <a:t>Psikoeğitim</a:t>
          </a:r>
          <a:r>
            <a:rPr lang="tr-TR" sz="1400" i="1" kern="1200" dirty="0" smtClean="0">
              <a:solidFill>
                <a:schemeClr val="tx1">
                  <a:lumMod val="95000"/>
                  <a:lumOff val="5000"/>
                </a:schemeClr>
              </a:solidFill>
            </a:rPr>
            <a:t>, Psikolojik bilgilendirme ve anlamlandırma, </a:t>
          </a:r>
        </a:p>
        <a:p>
          <a:pPr lvl="0" algn="just" defTabSz="622300">
            <a:lnSpc>
              <a:spcPct val="90000"/>
            </a:lnSpc>
            <a:spcBef>
              <a:spcPct val="0"/>
            </a:spcBef>
            <a:spcAft>
              <a:spcPct val="35000"/>
            </a:spcAft>
          </a:pPr>
          <a:r>
            <a:rPr lang="tr-TR" sz="1400" i="1" kern="1200" dirty="0" smtClean="0">
              <a:solidFill>
                <a:schemeClr val="tx1">
                  <a:lumMod val="95000"/>
                  <a:lumOff val="5000"/>
                </a:schemeClr>
              </a:solidFill>
            </a:rPr>
            <a:t>Grupla Psikolojik Danışma</a:t>
          </a:r>
          <a:endParaRPr lang="tr-TR" sz="1400" i="1" kern="1200" dirty="0">
            <a:solidFill>
              <a:schemeClr val="tx1">
                <a:lumMod val="95000"/>
                <a:lumOff val="5000"/>
              </a:schemeClr>
            </a:solidFill>
          </a:endParaRPr>
        </a:p>
      </dsp:txBody>
      <dsp:txXfrm>
        <a:off x="551383" y="1124331"/>
        <a:ext cx="5413914" cy="951357"/>
      </dsp:txXfrm>
    </dsp:sp>
    <dsp:sp modelId="{70D2760B-2D5A-4A9A-B764-3CA5D00C62AF}">
      <dsp:nvSpPr>
        <dsp:cNvPr id="0" name=""/>
        <dsp:cNvSpPr/>
      </dsp:nvSpPr>
      <dsp:spPr>
        <a:xfrm>
          <a:off x="1094536" y="2248662"/>
          <a:ext cx="6583680" cy="951357"/>
        </a:xfrm>
        <a:prstGeom prst="roundRect">
          <a:avLst>
            <a:gd name="adj" fmla="val 10000"/>
          </a:avLst>
        </a:prstGeom>
        <a:solidFill>
          <a:schemeClr val="accent2">
            <a:hueOff val="-558749"/>
            <a:satOff val="-6439"/>
            <a:lumOff val="1439"/>
            <a:alphaOff val="0"/>
          </a:schemeClr>
        </a:solidFill>
        <a:ln>
          <a:noFill/>
        </a:ln>
        <a:effectLst>
          <a:outerShdw blurRad="57150" dist="38100" dir="5400000" algn="ctr" rotWithShape="0">
            <a:schemeClr val="accent2">
              <a:hueOff val="-558749"/>
              <a:satOff val="-6439"/>
              <a:lumOff val="1439"/>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tr-TR" sz="1400" b="1" kern="1200" dirty="0" smtClean="0">
              <a:solidFill>
                <a:schemeClr val="tx1">
                  <a:lumMod val="95000"/>
                  <a:lumOff val="5000"/>
                </a:schemeClr>
              </a:solidFill>
            </a:rPr>
            <a:t>Travma sonrası normal tepkiler-</a:t>
          </a:r>
          <a:r>
            <a:rPr lang="tr-TR" sz="1400" b="1" kern="1200" dirty="0" err="1" smtClean="0">
              <a:solidFill>
                <a:schemeClr val="tx1">
                  <a:lumMod val="95000"/>
                  <a:lumOff val="5000"/>
                </a:schemeClr>
              </a:solidFill>
            </a:rPr>
            <a:t>psikoeğitim</a:t>
          </a:r>
          <a:r>
            <a:rPr lang="tr-TR" sz="1400" b="1" kern="1200" dirty="0" smtClean="0">
              <a:solidFill>
                <a:schemeClr val="tx1">
                  <a:lumMod val="95000"/>
                  <a:lumOff val="5000"/>
                </a:schemeClr>
              </a:solidFill>
            </a:rPr>
            <a:t> uygulamaları </a:t>
          </a:r>
          <a:r>
            <a:rPr lang="tr-TR" sz="1400" i="1" kern="1200" dirty="0" smtClean="0">
              <a:solidFill>
                <a:schemeClr val="tx1">
                  <a:lumMod val="95000"/>
                  <a:lumOff val="5000"/>
                </a:schemeClr>
              </a:solidFill>
            </a:rPr>
            <a:t>öğretmenlere, öğrencilere ve anne babalara</a:t>
          </a:r>
          <a:endParaRPr lang="tr-TR" sz="1400" i="1" kern="1200" dirty="0">
            <a:solidFill>
              <a:schemeClr val="tx1">
                <a:lumMod val="95000"/>
                <a:lumOff val="5000"/>
              </a:schemeClr>
            </a:solidFill>
          </a:endParaRPr>
        </a:p>
      </dsp:txBody>
      <dsp:txXfrm>
        <a:off x="1094536" y="2248662"/>
        <a:ext cx="5422144" cy="951357"/>
      </dsp:txXfrm>
    </dsp:sp>
    <dsp:sp modelId="{C9C0A644-03C6-4FA9-B579-274091B875E8}">
      <dsp:nvSpPr>
        <dsp:cNvPr id="0" name=""/>
        <dsp:cNvSpPr/>
      </dsp:nvSpPr>
      <dsp:spPr>
        <a:xfrm>
          <a:off x="1645920" y="3372993"/>
          <a:ext cx="6583680" cy="951357"/>
        </a:xfrm>
        <a:prstGeom prst="roundRect">
          <a:avLst>
            <a:gd name="adj" fmla="val 10000"/>
          </a:avLst>
        </a:prstGeom>
        <a:solidFill>
          <a:schemeClr val="accent2">
            <a:hueOff val="-838123"/>
            <a:satOff val="-9658"/>
            <a:lumOff val="2159"/>
            <a:alphaOff val="0"/>
          </a:schemeClr>
        </a:solidFill>
        <a:ln>
          <a:noFill/>
        </a:ln>
        <a:effectLst>
          <a:outerShdw blurRad="57150" dist="38100" dir="5400000" algn="ctr" rotWithShape="0">
            <a:schemeClr val="accent2">
              <a:hueOff val="-838123"/>
              <a:satOff val="-9658"/>
              <a:lumOff val="2159"/>
              <a:alphaOff val="0"/>
              <a:shade val="9000"/>
              <a:satMod val="105000"/>
              <a:alpha val="48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tr-TR" sz="1400" b="1" kern="1200" dirty="0" smtClean="0">
              <a:solidFill>
                <a:schemeClr val="tx1">
                  <a:lumMod val="95000"/>
                  <a:lumOff val="5000"/>
                </a:schemeClr>
              </a:solidFill>
            </a:rPr>
            <a:t>Grupla psikolojik danışma Uygulamaları</a:t>
          </a:r>
        </a:p>
        <a:p>
          <a:pPr lvl="0" algn="l" defTabSz="622300">
            <a:lnSpc>
              <a:spcPct val="90000"/>
            </a:lnSpc>
            <a:spcBef>
              <a:spcPct val="0"/>
            </a:spcBef>
            <a:spcAft>
              <a:spcPct val="35000"/>
            </a:spcAft>
          </a:pPr>
          <a:r>
            <a:rPr lang="tr-TR" sz="1400" i="1" kern="1200" dirty="0" smtClean="0">
              <a:solidFill>
                <a:schemeClr val="tx1">
                  <a:lumMod val="95000"/>
                  <a:lumOff val="5000"/>
                </a:schemeClr>
              </a:solidFill>
            </a:rPr>
            <a:t>İleri düzeyde etkilenen öğrencilere yönelik çalışmalar</a:t>
          </a:r>
          <a:endParaRPr lang="tr-TR" sz="1400" i="1" kern="1200" dirty="0">
            <a:solidFill>
              <a:schemeClr val="tx1">
                <a:lumMod val="95000"/>
                <a:lumOff val="5000"/>
              </a:schemeClr>
            </a:solidFill>
          </a:endParaRPr>
        </a:p>
      </dsp:txBody>
      <dsp:txXfrm>
        <a:off x="1645920" y="3372993"/>
        <a:ext cx="5413914" cy="951357"/>
      </dsp:txXfrm>
    </dsp:sp>
    <dsp:sp modelId="{4C5002D9-D90C-4332-BD79-51A3C3CCE27B}">
      <dsp:nvSpPr>
        <dsp:cNvPr id="0" name=""/>
        <dsp:cNvSpPr/>
      </dsp:nvSpPr>
      <dsp:spPr>
        <a:xfrm>
          <a:off x="5965297" y="728652"/>
          <a:ext cx="618382" cy="618382"/>
        </a:xfrm>
        <a:prstGeom prst="downArrow">
          <a:avLst>
            <a:gd name="adj1" fmla="val 55000"/>
            <a:gd name="adj2" fmla="val 45000"/>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tr-TR" sz="2800" kern="1200"/>
        </a:p>
      </dsp:txBody>
      <dsp:txXfrm>
        <a:off x="5965297" y="728652"/>
        <a:ext cx="618382" cy="618382"/>
      </dsp:txXfrm>
    </dsp:sp>
    <dsp:sp modelId="{CFB9BB20-CD62-402E-AEB5-259C79735755}">
      <dsp:nvSpPr>
        <dsp:cNvPr id="0" name=""/>
        <dsp:cNvSpPr/>
      </dsp:nvSpPr>
      <dsp:spPr>
        <a:xfrm>
          <a:off x="6516681" y="1852983"/>
          <a:ext cx="618382" cy="618382"/>
        </a:xfrm>
        <a:prstGeom prst="downArrow">
          <a:avLst>
            <a:gd name="adj1" fmla="val 55000"/>
            <a:gd name="adj2" fmla="val 45000"/>
          </a:avLst>
        </a:prstGeom>
        <a:solidFill>
          <a:schemeClr val="accent2">
            <a:tint val="40000"/>
            <a:alpha val="90000"/>
            <a:hueOff val="-726289"/>
            <a:satOff val="-67"/>
            <a:lumOff val="1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tr-TR" sz="2800" kern="1200"/>
        </a:p>
      </dsp:txBody>
      <dsp:txXfrm>
        <a:off x="6516681" y="1852983"/>
        <a:ext cx="618382" cy="618382"/>
      </dsp:txXfrm>
    </dsp:sp>
    <dsp:sp modelId="{428DAA4C-C5C9-4860-AF9C-331492B2D707}">
      <dsp:nvSpPr>
        <dsp:cNvPr id="0" name=""/>
        <dsp:cNvSpPr/>
      </dsp:nvSpPr>
      <dsp:spPr>
        <a:xfrm>
          <a:off x="7059834" y="2977314"/>
          <a:ext cx="618382" cy="618382"/>
        </a:xfrm>
        <a:prstGeom prst="downArrow">
          <a:avLst>
            <a:gd name="adj1" fmla="val 55000"/>
            <a:gd name="adj2" fmla="val 45000"/>
          </a:avLst>
        </a:prstGeom>
        <a:solidFill>
          <a:schemeClr val="accent2">
            <a:tint val="40000"/>
            <a:alpha val="90000"/>
            <a:hueOff val="-1452578"/>
            <a:satOff val="-133"/>
            <a:lumOff val="39"/>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tr-TR" sz="2800" kern="1200"/>
        </a:p>
      </dsp:txBody>
      <dsp:txXfrm>
        <a:off x="7059834" y="2977314"/>
        <a:ext cx="618382" cy="618382"/>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00F742-90D2-420A-9F5E-F5E956D50443}" type="datetimeFigureOut">
              <a:rPr lang="tr-TR" smtClean="0"/>
              <a:pPr/>
              <a:t>5.2.2019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621837-720C-440F-B65A-524D0A08A6B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ayt Görüntüsü Yer Tutucusu 1"/>
          <p:cNvSpPr>
            <a:spLocks noGrp="1" noRot="1" noChangeAspect="1"/>
          </p:cNvSpPr>
          <p:nvPr>
            <p:ph type="sldImg"/>
          </p:nvPr>
        </p:nvSpPr>
        <p:spPr bwMode="auto">
          <a:noFill/>
          <a:ln>
            <a:solidFill>
              <a:srgbClr val="000000"/>
            </a:solidFill>
            <a:miter lim="800000"/>
            <a:headEnd/>
            <a:tailEnd/>
          </a:ln>
        </p:spPr>
      </p:sp>
      <p:sp>
        <p:nvSpPr>
          <p:cNvPr id="53250" name="Not Yer Tutucusu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3251" name="Slayt Numarası Yer Tutucus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8B69EB-8599-4B68-B407-96D0614A9841}" type="slidenum">
              <a:rPr lang="tr-TR">
                <a:cs typeface="Arial" charset="0"/>
              </a:rPr>
              <a:pPr fontAlgn="base">
                <a:spcBef>
                  <a:spcPct val="0"/>
                </a:spcBef>
                <a:spcAft>
                  <a:spcPct val="0"/>
                </a:spcAft>
                <a:defRPr/>
              </a:pPr>
              <a:t>30</a:t>
            </a:fld>
            <a:endParaRPr lang="tr-T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22A68D2-DF45-410D-B72E-B80BDAE5348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5C6A4742-D06F-4965-9AD2-826D9FB516E8}" type="datetimeFigureOut">
              <a:rPr lang="tr-TR" smtClean="0"/>
              <a:pPr/>
              <a:t>5.2.2019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922A68D2-DF45-410D-B72E-B80BDAE53480}"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C6A4742-D06F-4965-9AD2-826D9FB516E8}" type="datetimeFigureOut">
              <a:rPr lang="tr-TR" smtClean="0"/>
              <a:pPr/>
              <a:t>5.2.2019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2A68D2-DF45-410D-B72E-B80BDAE53480}"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Başlık 1"/>
          <p:cNvSpPr>
            <a:spLocks noGrp="1"/>
          </p:cNvSpPr>
          <p:nvPr>
            <p:ph type="ctrTitle"/>
          </p:nvPr>
        </p:nvSpPr>
        <p:spPr>
          <a:xfrm>
            <a:off x="685800" y="1600200"/>
            <a:ext cx="7772400" cy="1779588"/>
          </a:xfrm>
        </p:spPr>
        <p:txBody>
          <a:bodyPr/>
          <a:lstStyle/>
          <a:p>
            <a:pPr eaLnBrk="1" hangingPunct="1"/>
            <a:r>
              <a:rPr lang="tr-TR" dirty="0" err="1" smtClean="0"/>
              <a:t>Psikososyal</a:t>
            </a:r>
            <a:r>
              <a:rPr lang="tr-TR" dirty="0" smtClean="0"/>
              <a:t> Müdahale Hizmetleri</a:t>
            </a:r>
          </a:p>
        </p:txBody>
      </p:sp>
      <p:sp>
        <p:nvSpPr>
          <p:cNvPr id="14338" name="Alt Başlık 2"/>
          <p:cNvSpPr>
            <a:spLocks noGrp="1"/>
          </p:cNvSpPr>
          <p:nvPr>
            <p:ph type="subTitle" idx="1"/>
          </p:nvPr>
        </p:nvSpPr>
        <p:spPr>
          <a:xfrm>
            <a:off x="1371600" y="3556000"/>
            <a:ext cx="6400800" cy="1473200"/>
          </a:xfrm>
        </p:spPr>
        <p:txBody>
          <a:bodyPr>
            <a:normAutofit/>
          </a:bodyPr>
          <a:lstStyle/>
          <a:p>
            <a:pPr algn="r" eaLnBrk="1" hangingPunct="1"/>
            <a:r>
              <a:rPr lang="tr-TR" dirty="0" smtClean="0"/>
              <a:t>Özel Eğitim ve Rehberlik Hizmetleri </a:t>
            </a:r>
          </a:p>
          <a:p>
            <a:pPr algn="r" eaLnBrk="1" hangingPunct="1"/>
            <a:r>
              <a:rPr lang="tr-TR" dirty="0" smtClean="0"/>
              <a:t>Genel Müdürlüğü</a:t>
            </a:r>
          </a:p>
        </p:txBody>
      </p:sp>
      <p:pic>
        <p:nvPicPr>
          <p:cNvPr id="14339" name="Picture 2" descr="http://zonguldak.meb.gov.tr/logo/Meb.gif"/>
          <p:cNvPicPr>
            <a:picLocks noChangeAspect="1" noChangeArrowheads="1"/>
          </p:cNvPicPr>
          <p:nvPr/>
        </p:nvPicPr>
        <p:blipFill>
          <a:blip r:embed="rId2" cstate="print"/>
          <a:srcRect/>
          <a:stretch>
            <a:fillRect/>
          </a:stretch>
        </p:blipFill>
        <p:spPr bwMode="auto">
          <a:xfrm>
            <a:off x="593725" y="5445125"/>
            <a:ext cx="1187450" cy="1179513"/>
          </a:xfrm>
          <a:prstGeom prst="rect">
            <a:avLst/>
          </a:prstGeom>
          <a:noFill/>
          <a:ln w="9525">
            <a:noFill/>
            <a:miter lim="800000"/>
            <a:headEnd/>
            <a:tailEnd/>
          </a:ln>
        </p:spPr>
      </p:pic>
      <p:pic>
        <p:nvPicPr>
          <p:cNvPr id="14340" name="Picture 2" descr="http://orgm.meb.gov.tr/psikososyal/ogretmenelkitabi_dosyalar/image009.jpg"/>
          <p:cNvPicPr>
            <a:picLocks noChangeAspect="1" noChangeArrowheads="1"/>
          </p:cNvPicPr>
          <p:nvPr/>
        </p:nvPicPr>
        <p:blipFill>
          <a:blip r:embed="rId3" cstate="print"/>
          <a:srcRect/>
          <a:stretch>
            <a:fillRect/>
          </a:stretch>
        </p:blipFill>
        <p:spPr bwMode="auto">
          <a:xfrm>
            <a:off x="1947863" y="5445125"/>
            <a:ext cx="955675" cy="1152525"/>
          </a:xfrm>
          <a:prstGeom prst="rect">
            <a:avLst/>
          </a:prstGeom>
          <a:noFill/>
          <a:ln w="9525">
            <a:noFill/>
            <a:miter lim="800000"/>
            <a:headEnd/>
            <a:tailEnd/>
          </a:ln>
        </p:spPr>
      </p:pic>
      <p:sp>
        <p:nvSpPr>
          <p:cNvPr id="6" name="Alt Başlık 2"/>
          <p:cNvSpPr txBox="1">
            <a:spLocks/>
          </p:cNvSpPr>
          <p:nvPr/>
        </p:nvSpPr>
        <p:spPr>
          <a:xfrm>
            <a:off x="3071802" y="5143512"/>
            <a:ext cx="5900734" cy="1143008"/>
          </a:xfrm>
          <a:prstGeom prst="rect">
            <a:avLst/>
          </a:prstGeom>
        </p:spPr>
        <p:txBody>
          <a:bodyPr vert="horz" lIns="0" rIns="18288">
            <a:normAutofit/>
          </a:bodyPr>
          <a:lstStyle/>
          <a:p>
            <a:pPr marL="0" marR="45720" lvl="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600" b="0" i="0" u="none" strike="noStrike" kern="1200" cap="none" spc="0" normalizeH="0" baseline="0" noProof="0" dirty="0" smtClean="0">
                <a:ln>
                  <a:noFill/>
                </a:ln>
                <a:solidFill>
                  <a:schemeClr val="tx1"/>
                </a:solidFill>
                <a:effectLst/>
                <a:uLnTx/>
                <a:uFillTx/>
                <a:latin typeface="+mn-lt"/>
                <a:ea typeface="+mn-ea"/>
                <a:cs typeface="+mn-cs"/>
              </a:rPr>
              <a:t>ÖĞRETMEN OTURUMLARI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Başlık"/>
          <p:cNvSpPr>
            <a:spLocks noGrp="1"/>
          </p:cNvSpPr>
          <p:nvPr>
            <p:ph type="title"/>
          </p:nvPr>
        </p:nvSpPr>
        <p:spPr>
          <a:xfrm>
            <a:off x="395288" y="549275"/>
            <a:ext cx="8229600" cy="1066800"/>
          </a:xfrm>
        </p:spPr>
        <p:txBody>
          <a:bodyPr/>
          <a:lstStyle/>
          <a:p>
            <a:pPr eaLnBrk="1" hangingPunct="1"/>
            <a:r>
              <a:rPr lang="tr-TR" smtClean="0"/>
              <a:t>Gerçekleştirilecek Faaliyetler</a:t>
            </a:r>
          </a:p>
        </p:txBody>
      </p:sp>
      <p:graphicFrame>
        <p:nvGraphicFramePr>
          <p:cNvPr id="4" name="3 İçerik Yer Tutucusu"/>
          <p:cNvGraphicFramePr>
            <a:graphicFrameLocks noGrp="1"/>
          </p:cNvGraphicFramePr>
          <p:nvPr>
            <p:ph idx="1"/>
          </p:nvPr>
        </p:nvGraphicFramePr>
        <p:xfrm>
          <a:off x="467544" y="206084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1 Başlık"/>
          <p:cNvSpPr>
            <a:spLocks noGrp="1"/>
          </p:cNvSpPr>
          <p:nvPr>
            <p:ph type="title"/>
          </p:nvPr>
        </p:nvSpPr>
        <p:spPr/>
        <p:txBody>
          <a:bodyPr/>
          <a:lstStyle/>
          <a:p>
            <a:pPr eaLnBrk="1" hangingPunct="1"/>
            <a:r>
              <a:rPr lang="tr-TR" smtClean="0"/>
              <a:t>Hedeflerimiz</a:t>
            </a:r>
          </a:p>
        </p:txBody>
      </p:sp>
      <p:sp>
        <p:nvSpPr>
          <p:cNvPr id="28674" name="2 İçerik Yer Tutucusu"/>
          <p:cNvSpPr>
            <a:spLocks noGrp="1"/>
          </p:cNvSpPr>
          <p:nvPr>
            <p:ph idx="1"/>
          </p:nvPr>
        </p:nvSpPr>
        <p:spPr/>
        <p:txBody>
          <a:bodyPr/>
          <a:lstStyle/>
          <a:p>
            <a:pPr eaLnBrk="1" hangingPunct="1"/>
            <a:r>
              <a:rPr lang="tr-TR" dirty="0" err="1" smtClean="0"/>
              <a:t>Travmatik</a:t>
            </a:r>
            <a:r>
              <a:rPr lang="tr-TR" dirty="0" smtClean="0"/>
              <a:t> olayların öğretmenler, çocuklar ve ebeveynler üzerinde yarattığı olumsuz etkileri azaltmak</a:t>
            </a:r>
          </a:p>
          <a:p>
            <a:pPr eaLnBrk="1" hangingPunct="1"/>
            <a:r>
              <a:rPr lang="tr-TR" dirty="0" err="1" smtClean="0"/>
              <a:t>Travmatik</a:t>
            </a:r>
            <a:r>
              <a:rPr lang="tr-TR" dirty="0" smtClean="0"/>
              <a:t> olaylardan en fazla etkilenen bölgelerde psikolojik hizmetleri güçlendirmek</a:t>
            </a:r>
          </a:p>
          <a:p>
            <a:pPr eaLnBrk="1" hangingPunct="1"/>
            <a:r>
              <a:rPr lang="tr-TR" dirty="0" smtClean="0"/>
              <a:t>Okul temelli </a:t>
            </a:r>
            <a:r>
              <a:rPr lang="tr-TR" dirty="0" err="1" smtClean="0"/>
              <a:t>psikososyal</a:t>
            </a:r>
            <a:r>
              <a:rPr lang="tr-TR" dirty="0" smtClean="0"/>
              <a:t> müdahale uygulamalarını gerçekleştirmek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Başlık 2"/>
          <p:cNvSpPr>
            <a:spLocks noGrp="1"/>
          </p:cNvSpPr>
          <p:nvPr>
            <p:ph type="title"/>
          </p:nvPr>
        </p:nvSpPr>
        <p:spPr/>
        <p:txBody>
          <a:bodyPr/>
          <a:lstStyle/>
          <a:p>
            <a:pPr eaLnBrk="1" hangingPunct="1"/>
            <a:r>
              <a:rPr lang="tr-TR" smtClean="0"/>
              <a:t>Öğretmenin Sorumlulukları</a:t>
            </a:r>
          </a:p>
        </p:txBody>
      </p:sp>
      <p:sp>
        <p:nvSpPr>
          <p:cNvPr id="29697" name="İçerik Yer Tutucusu 1"/>
          <p:cNvSpPr>
            <a:spLocks noGrp="1"/>
          </p:cNvSpPr>
          <p:nvPr>
            <p:ph idx="1"/>
          </p:nvPr>
        </p:nvSpPr>
        <p:spPr/>
        <p:txBody>
          <a:bodyPr/>
          <a:lstStyle/>
          <a:p>
            <a:pPr eaLnBrk="1" hangingPunct="1"/>
            <a:r>
              <a:rPr lang="tr-TR" dirty="0" err="1" smtClean="0"/>
              <a:t>Psikoeğitim</a:t>
            </a:r>
            <a:r>
              <a:rPr lang="tr-TR" dirty="0" smtClean="0"/>
              <a:t> uygulamalarını gerçekleştirmek</a:t>
            </a:r>
          </a:p>
          <a:p>
            <a:pPr eaLnBrk="1" hangingPunct="1"/>
            <a:r>
              <a:rPr lang="tr-TR" dirty="0" smtClean="0"/>
              <a:t>Okul Rehberlik Servisi ve RAM ile işbirliği yapmak</a:t>
            </a:r>
          </a:p>
          <a:p>
            <a:pPr eaLnBrk="1" hangingPunct="1"/>
            <a:r>
              <a:rPr lang="tr-TR" dirty="0" smtClean="0"/>
              <a:t>İleri düzeyde travma yaşadığından şüphelendiği çocukları Okul Rehberlik Servisine ya da RAM’a yönlendirmek</a:t>
            </a:r>
          </a:p>
          <a:p>
            <a:pPr eaLnBrk="1" hangingPunct="1"/>
            <a:endParaRPr lang="tr-T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Başlık 1"/>
          <p:cNvSpPr>
            <a:spLocks noGrp="1"/>
          </p:cNvSpPr>
          <p:nvPr>
            <p:ph type="ctrTitle"/>
          </p:nvPr>
        </p:nvSpPr>
        <p:spPr>
          <a:xfrm>
            <a:off x="685800" y="1600200"/>
            <a:ext cx="7772400" cy="1779588"/>
          </a:xfrm>
        </p:spPr>
        <p:txBody>
          <a:bodyPr/>
          <a:lstStyle/>
          <a:p>
            <a:pPr eaLnBrk="1" hangingPunct="1"/>
            <a:r>
              <a:rPr lang="tr-TR" dirty="0" err="1" smtClean="0"/>
              <a:t>Travmatik</a:t>
            </a:r>
            <a:r>
              <a:rPr lang="tr-TR" dirty="0" smtClean="0"/>
              <a:t> Olaylar ve Etkileri</a:t>
            </a:r>
          </a:p>
        </p:txBody>
      </p:sp>
      <p:sp>
        <p:nvSpPr>
          <p:cNvPr id="32770" name="Alt Başlık 2"/>
          <p:cNvSpPr>
            <a:spLocks noGrp="1"/>
          </p:cNvSpPr>
          <p:nvPr>
            <p:ph type="subTitle" idx="1"/>
          </p:nvPr>
        </p:nvSpPr>
        <p:spPr>
          <a:xfrm>
            <a:off x="1371600" y="3556000"/>
            <a:ext cx="6400800" cy="1473200"/>
          </a:xfrm>
        </p:spPr>
        <p:txBody>
          <a:bodyPr>
            <a:normAutofit/>
          </a:bodyPr>
          <a:lstStyle/>
          <a:p>
            <a:pPr algn="r" eaLnBrk="1" hangingPunct="1"/>
            <a:r>
              <a:rPr lang="tr-TR" smtClean="0"/>
              <a:t>Özel Eğitim ve Rehberlik Hizmetleri </a:t>
            </a:r>
          </a:p>
          <a:p>
            <a:pPr algn="r" eaLnBrk="1" hangingPunct="1"/>
            <a:r>
              <a:rPr lang="tr-TR" smtClean="0"/>
              <a:t>Genel Müdürlüğü</a:t>
            </a:r>
          </a:p>
        </p:txBody>
      </p:sp>
      <p:pic>
        <p:nvPicPr>
          <p:cNvPr id="32771" name="Picture 2" descr="http://zonguldak.meb.gov.tr/logo/Meb.gif"/>
          <p:cNvPicPr>
            <a:picLocks noChangeAspect="1" noChangeArrowheads="1"/>
          </p:cNvPicPr>
          <p:nvPr/>
        </p:nvPicPr>
        <p:blipFill>
          <a:blip r:embed="rId2" cstate="print"/>
          <a:srcRect/>
          <a:stretch>
            <a:fillRect/>
          </a:stretch>
        </p:blipFill>
        <p:spPr bwMode="auto">
          <a:xfrm>
            <a:off x="593725" y="5445125"/>
            <a:ext cx="1187450" cy="1179513"/>
          </a:xfrm>
          <a:prstGeom prst="rect">
            <a:avLst/>
          </a:prstGeom>
          <a:noFill/>
          <a:ln w="9525">
            <a:noFill/>
            <a:miter lim="800000"/>
            <a:headEnd/>
            <a:tailEnd/>
          </a:ln>
        </p:spPr>
      </p:pic>
      <p:pic>
        <p:nvPicPr>
          <p:cNvPr id="32772" name="Picture 2" descr="http://orgm.meb.gov.tr/psikososyal/ogretmenelkitabi_dosyalar/image009.jpg"/>
          <p:cNvPicPr>
            <a:picLocks noChangeAspect="1" noChangeArrowheads="1"/>
          </p:cNvPicPr>
          <p:nvPr/>
        </p:nvPicPr>
        <p:blipFill>
          <a:blip r:embed="rId3" cstate="print"/>
          <a:srcRect/>
          <a:stretch>
            <a:fillRect/>
          </a:stretch>
        </p:blipFill>
        <p:spPr bwMode="auto">
          <a:xfrm>
            <a:off x="1947863" y="5445125"/>
            <a:ext cx="955675"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tr-TR" sz="4000" dirty="0" smtClean="0">
                <a:solidFill>
                  <a:srgbClr val="FF0000"/>
                </a:solidFill>
              </a:rPr>
              <a:t>Travma/Zorlu Yaşam Olayları</a:t>
            </a:r>
          </a:p>
        </p:txBody>
      </p:sp>
      <p:sp>
        <p:nvSpPr>
          <p:cNvPr id="4101" name="Rectangle 3"/>
          <p:cNvSpPr>
            <a:spLocks noGrp="1" noChangeArrowheads="1"/>
          </p:cNvSpPr>
          <p:nvPr>
            <p:ph idx="1"/>
          </p:nvPr>
        </p:nvSpPr>
        <p:spPr>
          <a:xfrm>
            <a:off x="827088" y="2276475"/>
            <a:ext cx="7772400" cy="4114800"/>
          </a:xfrm>
        </p:spPr>
        <p:txBody>
          <a:bodyPr rtlCol="0">
            <a:normAutofit/>
          </a:bodyPr>
          <a:lstStyle/>
          <a:p>
            <a:pPr marL="274320" indent="-274320" eaLnBrk="1" fontAlgn="auto" hangingPunct="1">
              <a:spcAft>
                <a:spcPts val="0"/>
              </a:spcAft>
              <a:buFont typeface="Symbol" pitchFamily="18" charset="2"/>
              <a:buChar char="·"/>
              <a:defRPr/>
            </a:pPr>
            <a:r>
              <a:rPr lang="tr-TR" dirty="0" smtClean="0">
                <a:latin typeface="+mj-lt"/>
              </a:rPr>
              <a:t>Yaşamımız için,</a:t>
            </a:r>
          </a:p>
          <a:p>
            <a:pPr marL="274320" indent="-274320" eaLnBrk="1" fontAlgn="auto" hangingPunct="1">
              <a:spcAft>
                <a:spcPts val="0"/>
              </a:spcAft>
              <a:buFont typeface="Symbol" pitchFamily="18" charset="2"/>
              <a:buChar char="·"/>
              <a:defRPr/>
            </a:pPr>
            <a:r>
              <a:rPr lang="tr-TR" dirty="0" smtClean="0">
                <a:latin typeface="+mj-lt"/>
              </a:rPr>
              <a:t>Vücudumuzun bütünlüğü için,</a:t>
            </a:r>
          </a:p>
          <a:p>
            <a:pPr marL="274320" indent="-274320" eaLnBrk="1" fontAlgn="auto" hangingPunct="1">
              <a:spcAft>
                <a:spcPts val="0"/>
              </a:spcAft>
              <a:buFont typeface="Symbol" pitchFamily="18" charset="2"/>
              <a:buChar char="·"/>
              <a:defRPr/>
            </a:pPr>
            <a:r>
              <a:rPr lang="tr-TR" dirty="0" smtClean="0">
                <a:latin typeface="+mj-lt"/>
              </a:rPr>
              <a:t>Sevdiklerimiz için,</a:t>
            </a:r>
          </a:p>
          <a:p>
            <a:pPr marL="274320" indent="-274320" eaLnBrk="1" fontAlgn="auto" hangingPunct="1">
              <a:spcAft>
                <a:spcPts val="0"/>
              </a:spcAft>
              <a:buFont typeface="Symbol" pitchFamily="18" charset="2"/>
              <a:buChar char="·"/>
              <a:defRPr/>
            </a:pPr>
            <a:r>
              <a:rPr lang="tr-TR" dirty="0" smtClean="0">
                <a:latin typeface="+mj-lt"/>
              </a:rPr>
              <a:t>Yaşam ve değer sistemlerimiz için</a:t>
            </a:r>
          </a:p>
          <a:p>
            <a:pPr marL="274320" indent="-274320" eaLnBrk="1" fontAlgn="auto" hangingPunct="1">
              <a:spcAft>
                <a:spcPts val="0"/>
              </a:spcAft>
              <a:buFontTx/>
              <a:buNone/>
              <a:defRPr/>
            </a:pPr>
            <a:endParaRPr lang="tr-TR" dirty="0" smtClean="0">
              <a:latin typeface="+mj-lt"/>
            </a:endParaRPr>
          </a:p>
          <a:p>
            <a:pPr marL="274320" indent="-274320" eaLnBrk="1" fontAlgn="auto" hangingPunct="1">
              <a:spcAft>
                <a:spcPts val="0"/>
              </a:spcAft>
              <a:buFontTx/>
              <a:buNone/>
              <a:defRPr/>
            </a:pPr>
            <a:r>
              <a:rPr lang="tr-TR" dirty="0" smtClean="0">
                <a:latin typeface="+mj-lt"/>
              </a:rPr>
              <a:t>ciddi bir tehdit içeren olağandışı her türlü</a:t>
            </a:r>
          </a:p>
          <a:p>
            <a:pPr marL="274320" indent="-274320" eaLnBrk="1" fontAlgn="auto" hangingPunct="1">
              <a:spcAft>
                <a:spcPts val="0"/>
              </a:spcAft>
              <a:buFontTx/>
              <a:buNone/>
              <a:defRPr/>
            </a:pPr>
            <a:r>
              <a:rPr lang="tr-TR" dirty="0" smtClean="0">
                <a:latin typeface="+mj-lt"/>
              </a:rPr>
              <a:t>olaydır.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2"/>
          <p:cNvSpPr>
            <a:spLocks noGrp="1"/>
          </p:cNvSpPr>
          <p:nvPr>
            <p:ph type="title"/>
          </p:nvPr>
        </p:nvSpPr>
        <p:spPr/>
        <p:txBody>
          <a:bodyPr>
            <a:normAutofit fontScale="90000"/>
          </a:bodyPr>
          <a:lstStyle/>
          <a:p>
            <a:pPr eaLnBrk="1" hangingPunct="1"/>
            <a:r>
              <a:rPr lang="tr-TR" smtClean="0"/>
              <a:t>Karşılaşılabilinecek Travma Türleri</a:t>
            </a:r>
          </a:p>
        </p:txBody>
      </p:sp>
      <p:sp>
        <p:nvSpPr>
          <p:cNvPr id="2" name="İçerik Yer Tutucusu 1"/>
          <p:cNvSpPr>
            <a:spLocks noGrp="1"/>
          </p:cNvSpPr>
          <p:nvPr>
            <p:ph idx="1"/>
          </p:nvPr>
        </p:nvSpPr>
        <p:spPr/>
        <p:txBody>
          <a:bodyPr rtlCol="0">
            <a:normAutofit fontScale="92500" lnSpcReduction="20000"/>
          </a:bodyPr>
          <a:lstStyle/>
          <a:p>
            <a:pPr marL="274320" indent="-274320" eaLnBrk="1" fontAlgn="auto" hangingPunct="1">
              <a:spcAft>
                <a:spcPts val="0"/>
              </a:spcAft>
              <a:buFontTx/>
              <a:buNone/>
              <a:defRPr/>
            </a:pPr>
            <a:r>
              <a:rPr lang="tr-TR" dirty="0" smtClean="0">
                <a:latin typeface="+mj-lt"/>
              </a:rPr>
              <a:t>1. Ani, beklenmedik bir şekilde ortaya çıkan, sınırlı bir süre devam eden, başı ve sonu belli olan olaylar</a:t>
            </a:r>
          </a:p>
          <a:p>
            <a:pPr marL="274320" indent="-274320" eaLnBrk="1" fontAlgn="auto" hangingPunct="1">
              <a:spcAft>
                <a:spcPts val="0"/>
              </a:spcAft>
              <a:buFontTx/>
              <a:buNone/>
              <a:defRPr/>
            </a:pPr>
            <a:r>
              <a:rPr lang="tr-TR" dirty="0" smtClean="0">
                <a:latin typeface="+mj-lt"/>
              </a:rPr>
              <a:t>    </a:t>
            </a:r>
            <a:r>
              <a:rPr lang="tr-TR" b="1" dirty="0" smtClean="0">
                <a:effectLst>
                  <a:outerShdw blurRad="38100" dist="38100" dir="2700000" algn="tl">
                    <a:srgbClr val="000000">
                      <a:alpha val="43137"/>
                    </a:srgbClr>
                  </a:outerShdw>
                </a:effectLst>
                <a:latin typeface="+mj-lt"/>
              </a:rPr>
              <a:t>Örnek: </a:t>
            </a:r>
            <a:r>
              <a:rPr lang="tr-TR" dirty="0" smtClean="0">
                <a:latin typeface="+mj-lt"/>
              </a:rPr>
              <a:t>doğal afetler, kazalar, ani kayıplar</a:t>
            </a:r>
          </a:p>
          <a:p>
            <a:pPr marL="274320" indent="-274320" eaLnBrk="1" fontAlgn="auto" hangingPunct="1">
              <a:spcAft>
                <a:spcPts val="0"/>
              </a:spcAft>
              <a:buFontTx/>
              <a:buNone/>
              <a:defRPr/>
            </a:pPr>
            <a:endParaRPr lang="tr-TR" dirty="0" smtClean="0">
              <a:latin typeface="+mj-lt"/>
            </a:endParaRPr>
          </a:p>
          <a:p>
            <a:pPr marL="274320" indent="-274320" algn="just" eaLnBrk="1" fontAlgn="auto" hangingPunct="1">
              <a:spcAft>
                <a:spcPts val="0"/>
              </a:spcAft>
              <a:buFont typeface="Symbol" pitchFamily="18" charset="2"/>
              <a:buNone/>
              <a:defRPr/>
            </a:pPr>
            <a:r>
              <a:rPr lang="tr-TR" dirty="0" smtClean="0">
                <a:latin typeface="+mj-lt"/>
              </a:rPr>
              <a:t>2. Öngörülebilen, tekrarlayıcı ve sürekli yaşanan tehlikeler</a:t>
            </a:r>
          </a:p>
          <a:p>
            <a:pPr marL="274320" indent="-274320" algn="just" eaLnBrk="1" fontAlgn="auto" hangingPunct="1">
              <a:spcAft>
                <a:spcPts val="0"/>
              </a:spcAft>
              <a:buFont typeface="Symbol" pitchFamily="18" charset="2"/>
              <a:buNone/>
              <a:defRPr/>
            </a:pPr>
            <a:r>
              <a:rPr lang="tr-TR" b="1" dirty="0" smtClean="0">
                <a:effectLst>
                  <a:outerShdw blurRad="38100" dist="38100" dir="2700000" algn="tl">
                    <a:srgbClr val="000000">
                      <a:alpha val="43137"/>
                    </a:srgbClr>
                  </a:outerShdw>
                </a:effectLst>
                <a:latin typeface="+mj-lt"/>
              </a:rPr>
              <a:t>    Örnek: </a:t>
            </a:r>
            <a:r>
              <a:rPr lang="tr-TR" dirty="0" smtClean="0">
                <a:latin typeface="+mj-lt"/>
              </a:rPr>
              <a:t>savaş, cinsel taciz, takibe alınma, şiddet kullanılan koşullarda yaşama, eziyet, </a:t>
            </a:r>
            <a:r>
              <a:rPr lang="tr-TR" dirty="0" err="1" smtClean="0">
                <a:latin typeface="+mj-lt"/>
              </a:rPr>
              <a:t>vb</a:t>
            </a:r>
            <a:endParaRPr lang="tr-TR" dirty="0" smtClean="0">
              <a:latin typeface="+mj-lt"/>
            </a:endParaRPr>
          </a:p>
          <a:p>
            <a:pPr marL="274320" indent="-274320" algn="just" eaLnBrk="1" fontAlgn="auto" hangingPunct="1">
              <a:spcAft>
                <a:spcPts val="0"/>
              </a:spcAft>
              <a:buFont typeface="Symbol" pitchFamily="18" charset="2"/>
              <a:buNone/>
              <a:defRPr/>
            </a:pPr>
            <a:endParaRPr lang="tr-TR" dirty="0" smtClean="0">
              <a:latin typeface="+mj-lt"/>
            </a:endParaRPr>
          </a:p>
          <a:p>
            <a:pPr marL="274320" indent="-274320" algn="just" eaLnBrk="1" fontAlgn="auto" hangingPunct="1">
              <a:spcAft>
                <a:spcPts val="0"/>
              </a:spcAft>
              <a:buFont typeface="Symbol" pitchFamily="18" charset="2"/>
              <a:buNone/>
              <a:defRPr/>
            </a:pPr>
            <a:r>
              <a:rPr lang="tr-TR" dirty="0" smtClean="0">
                <a:latin typeface="+mj-lt"/>
              </a:rPr>
              <a:t>3. Her iki travma / zorlu yaşam olaylarının bir arada görüldüğü durumlar</a:t>
            </a:r>
          </a:p>
          <a:p>
            <a:pPr marL="274320" indent="-274320" algn="just" eaLnBrk="1" fontAlgn="auto" hangingPunct="1">
              <a:spcAft>
                <a:spcPts val="0"/>
              </a:spcAft>
              <a:buFont typeface="Symbol" pitchFamily="18" charset="2"/>
              <a:buNone/>
              <a:defRPr/>
            </a:pPr>
            <a:r>
              <a:rPr lang="en-US" dirty="0" smtClean="0">
                <a:latin typeface="+mj-lt"/>
              </a:rPr>
              <a:t>    </a:t>
            </a:r>
            <a:r>
              <a:rPr lang="tr-TR" b="1" dirty="0" smtClean="0">
                <a:effectLst>
                  <a:outerShdw blurRad="38100" dist="38100" dir="2700000" algn="tl">
                    <a:srgbClr val="000000">
                      <a:alpha val="43137"/>
                    </a:srgbClr>
                  </a:outerShdw>
                </a:effectLst>
                <a:latin typeface="+mj-lt"/>
              </a:rPr>
              <a:t>Örnek: </a:t>
            </a:r>
            <a:r>
              <a:rPr lang="tr-TR" dirty="0" smtClean="0">
                <a:latin typeface="+mj-lt"/>
              </a:rPr>
              <a:t>bir doğal afetten sonra ev içi şiddetin artması, ekonomik krizler gibi</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Başlık 1"/>
          <p:cNvSpPr>
            <a:spLocks noGrp="1"/>
          </p:cNvSpPr>
          <p:nvPr>
            <p:ph type="title"/>
          </p:nvPr>
        </p:nvSpPr>
        <p:spPr/>
        <p:txBody>
          <a:bodyPr>
            <a:normAutofit/>
          </a:bodyPr>
          <a:lstStyle/>
          <a:p>
            <a:pPr eaLnBrk="1" hangingPunct="1"/>
            <a:r>
              <a:rPr lang="tr-TR" smtClean="0"/>
              <a:t>Travma Sonrası Genel Tepkiler</a:t>
            </a:r>
          </a:p>
        </p:txBody>
      </p:sp>
      <p:sp>
        <p:nvSpPr>
          <p:cNvPr id="3" name="İçerik Yer Tutucusu 2"/>
          <p:cNvSpPr>
            <a:spLocks noGrp="1"/>
          </p:cNvSpPr>
          <p:nvPr>
            <p:ph sz="half" idx="1"/>
          </p:nvPr>
        </p:nvSpPr>
        <p:spPr>
          <a:xfrm>
            <a:off x="571472" y="1928802"/>
            <a:ext cx="3824288" cy="3773488"/>
          </a:xfrm>
          <a:prstGeom prst="rect">
            <a:avLst/>
          </a:prstGeom>
        </p:spPr>
        <p:txBody>
          <a:bodyPr rtlCol="0">
            <a:normAutofit fontScale="92500" lnSpcReduction="20000"/>
          </a:bodyPr>
          <a:lstStyle/>
          <a:p>
            <a:pPr marL="274320" indent="-274320" eaLnBrk="1" fontAlgn="auto" hangingPunct="1">
              <a:spcAft>
                <a:spcPts val="0"/>
              </a:spcAft>
              <a:defRPr/>
            </a:pPr>
            <a:r>
              <a:rPr lang="tr-TR" sz="2600" dirty="0" smtClean="0">
                <a:latin typeface="+mj-lt"/>
              </a:rPr>
              <a:t>Çaresizlik</a:t>
            </a:r>
          </a:p>
          <a:p>
            <a:pPr marL="274320" indent="-274320" eaLnBrk="1" fontAlgn="auto" hangingPunct="1">
              <a:spcAft>
                <a:spcPts val="0"/>
              </a:spcAft>
              <a:defRPr/>
            </a:pPr>
            <a:r>
              <a:rPr lang="tr-TR" sz="2600" dirty="0" smtClean="0">
                <a:latin typeface="+mj-lt"/>
              </a:rPr>
              <a:t>Herşeyin kontrolden çıktığı düşüncesi</a:t>
            </a:r>
          </a:p>
          <a:p>
            <a:pPr marL="274320" indent="-274320" eaLnBrk="1" fontAlgn="auto" hangingPunct="1">
              <a:spcAft>
                <a:spcPts val="0"/>
              </a:spcAft>
              <a:defRPr/>
            </a:pPr>
            <a:r>
              <a:rPr lang="tr-TR" sz="2600" dirty="0" smtClean="0">
                <a:latin typeface="+mj-lt"/>
              </a:rPr>
              <a:t>Utanç duygusu</a:t>
            </a:r>
          </a:p>
          <a:p>
            <a:pPr marL="274320" indent="-274320" eaLnBrk="1" fontAlgn="auto" hangingPunct="1">
              <a:spcAft>
                <a:spcPts val="0"/>
              </a:spcAft>
              <a:defRPr/>
            </a:pPr>
            <a:r>
              <a:rPr lang="tr-TR" sz="2600" dirty="0" smtClean="0">
                <a:latin typeface="+mj-lt"/>
              </a:rPr>
              <a:t>Suçluluk duygusu</a:t>
            </a:r>
          </a:p>
          <a:p>
            <a:pPr marL="274320" indent="-274320" eaLnBrk="1" fontAlgn="auto" hangingPunct="1">
              <a:spcAft>
                <a:spcPts val="0"/>
              </a:spcAft>
              <a:defRPr/>
            </a:pPr>
            <a:r>
              <a:rPr lang="tr-TR" sz="2600" dirty="0" smtClean="0">
                <a:latin typeface="+mj-lt"/>
              </a:rPr>
              <a:t>Ürkeklik, korkaklık</a:t>
            </a:r>
          </a:p>
          <a:p>
            <a:pPr marL="274320" indent="-274320" eaLnBrk="1" fontAlgn="auto" hangingPunct="1">
              <a:spcAft>
                <a:spcPts val="0"/>
              </a:spcAft>
              <a:defRPr/>
            </a:pPr>
            <a:r>
              <a:rPr lang="tr-TR" sz="2600" dirty="0" smtClean="0">
                <a:latin typeface="+mj-lt"/>
              </a:rPr>
              <a:t>Endişe, tasa</a:t>
            </a:r>
          </a:p>
          <a:p>
            <a:pPr marL="274320" indent="-274320" eaLnBrk="1" fontAlgn="auto" hangingPunct="1">
              <a:spcAft>
                <a:spcPts val="0"/>
              </a:spcAft>
              <a:defRPr/>
            </a:pPr>
            <a:r>
              <a:rPr lang="tr-TR" sz="2600" dirty="0" smtClean="0">
                <a:latin typeface="+mj-lt"/>
              </a:rPr>
              <a:t>Hiddet, öfke</a:t>
            </a:r>
          </a:p>
          <a:p>
            <a:pPr marL="274320" indent="-274320" eaLnBrk="1" fontAlgn="auto" hangingPunct="1">
              <a:spcAft>
                <a:spcPts val="0"/>
              </a:spcAft>
              <a:defRPr/>
            </a:pPr>
            <a:r>
              <a:rPr lang="tr-TR" sz="2600" dirty="0" smtClean="0">
                <a:latin typeface="+mj-lt"/>
              </a:rPr>
              <a:t>Katılık, duygusuzluk</a:t>
            </a:r>
          </a:p>
          <a:p>
            <a:pPr marL="274320" indent="-274320" eaLnBrk="1" fontAlgn="auto" hangingPunct="1">
              <a:spcAft>
                <a:spcPts val="0"/>
              </a:spcAft>
              <a:defRPr/>
            </a:pPr>
            <a:r>
              <a:rPr lang="tr-TR" sz="2600" dirty="0" smtClean="0">
                <a:latin typeface="+mj-lt"/>
              </a:rPr>
              <a:t>Zayıflık, kırılganlık</a:t>
            </a:r>
          </a:p>
          <a:p>
            <a:pPr marL="274320" indent="-274320" eaLnBrk="1" fontAlgn="auto" hangingPunct="1">
              <a:spcAft>
                <a:spcPts val="0"/>
              </a:spcAft>
              <a:defRPr/>
            </a:pPr>
            <a:endParaRPr lang="tr-TR" dirty="0"/>
          </a:p>
        </p:txBody>
      </p:sp>
      <p:sp>
        <p:nvSpPr>
          <p:cNvPr id="4" name="İçerik Yer Tutucusu 3"/>
          <p:cNvSpPr>
            <a:spLocks noGrp="1"/>
          </p:cNvSpPr>
          <p:nvPr>
            <p:ph sz="half" idx="2"/>
          </p:nvPr>
        </p:nvSpPr>
        <p:spPr>
          <a:xfrm>
            <a:off x="4714876" y="1928802"/>
            <a:ext cx="4103688" cy="3446463"/>
          </a:xfrm>
          <a:prstGeom prst="rect">
            <a:avLst/>
          </a:prstGeom>
        </p:spPr>
        <p:txBody>
          <a:bodyPr rtlCol="0">
            <a:normAutofit fontScale="92500" lnSpcReduction="20000"/>
          </a:bodyPr>
          <a:lstStyle/>
          <a:p>
            <a:pPr marL="274320" indent="-274320" eaLnBrk="1" fontAlgn="auto" hangingPunct="1">
              <a:spcAft>
                <a:spcPts val="0"/>
              </a:spcAft>
              <a:defRPr/>
            </a:pPr>
            <a:r>
              <a:rPr lang="tr-TR" dirty="0" smtClean="0">
                <a:latin typeface="+mj-lt"/>
              </a:rPr>
              <a:t>Umutsuzluğa düşme</a:t>
            </a:r>
          </a:p>
          <a:p>
            <a:pPr marL="274320" indent="-274320" eaLnBrk="1" fontAlgn="auto" hangingPunct="1">
              <a:spcAft>
                <a:spcPts val="0"/>
              </a:spcAft>
              <a:defRPr/>
            </a:pPr>
            <a:r>
              <a:rPr lang="tr-TR" dirty="0" smtClean="0">
                <a:latin typeface="+mj-lt"/>
              </a:rPr>
              <a:t>Güvensizlik</a:t>
            </a:r>
          </a:p>
          <a:p>
            <a:pPr marL="274320" indent="-274320" eaLnBrk="1" fontAlgn="auto" hangingPunct="1">
              <a:spcAft>
                <a:spcPts val="0"/>
              </a:spcAft>
              <a:defRPr/>
            </a:pPr>
            <a:r>
              <a:rPr lang="tr-TR" dirty="0" smtClean="0">
                <a:latin typeface="+mj-lt"/>
              </a:rPr>
              <a:t>Değersizlik</a:t>
            </a:r>
          </a:p>
          <a:p>
            <a:pPr marL="274320" indent="-274320" eaLnBrk="1" fontAlgn="auto" hangingPunct="1">
              <a:spcAft>
                <a:spcPts val="0"/>
              </a:spcAft>
              <a:defRPr/>
            </a:pPr>
            <a:r>
              <a:rPr lang="tr-TR" dirty="0" smtClean="0">
                <a:latin typeface="+mj-lt"/>
              </a:rPr>
              <a:t>Şaşkınlık</a:t>
            </a:r>
          </a:p>
          <a:p>
            <a:pPr marL="274320" indent="-274320" eaLnBrk="1" fontAlgn="auto" hangingPunct="1">
              <a:spcAft>
                <a:spcPts val="0"/>
              </a:spcAft>
              <a:defRPr/>
            </a:pPr>
            <a:r>
              <a:rPr lang="tr-TR" dirty="0" smtClean="0">
                <a:latin typeface="+mj-lt"/>
              </a:rPr>
              <a:t>Kendine acıma</a:t>
            </a:r>
          </a:p>
          <a:p>
            <a:pPr marL="274320" indent="-274320" eaLnBrk="1" fontAlgn="auto" hangingPunct="1">
              <a:spcAft>
                <a:spcPts val="0"/>
              </a:spcAft>
              <a:defRPr/>
            </a:pPr>
            <a:r>
              <a:rPr lang="tr-TR" dirty="0" smtClean="0">
                <a:latin typeface="+mj-lt"/>
              </a:rPr>
              <a:t>Anlamsızlık, boşluk</a:t>
            </a:r>
          </a:p>
          <a:p>
            <a:pPr marL="274320" indent="-274320" eaLnBrk="1" fontAlgn="auto" hangingPunct="1">
              <a:spcAft>
                <a:spcPts val="0"/>
              </a:spcAft>
              <a:defRPr/>
            </a:pPr>
            <a:r>
              <a:rPr lang="tr-TR" dirty="0" smtClean="0">
                <a:latin typeface="+mj-lt"/>
              </a:rPr>
              <a:t>İntikam duygusu</a:t>
            </a:r>
          </a:p>
          <a:p>
            <a:pPr marL="274320" indent="-274320" eaLnBrk="1" fontAlgn="auto" hangingPunct="1">
              <a:spcAft>
                <a:spcPts val="0"/>
              </a:spcAft>
              <a:defRPr/>
            </a:pPr>
            <a:r>
              <a:rPr lang="tr-TR" dirty="0" smtClean="0">
                <a:latin typeface="+mj-lt"/>
              </a:rPr>
              <a:t>Ne olduğunu anlayamama vb.</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2"/>
          <p:cNvSpPr>
            <a:spLocks noGrp="1"/>
          </p:cNvSpPr>
          <p:nvPr>
            <p:ph type="title"/>
          </p:nvPr>
        </p:nvSpPr>
        <p:spPr>
          <a:xfrm>
            <a:off x="642910" y="214290"/>
            <a:ext cx="8229600" cy="1143000"/>
          </a:xfrm>
        </p:spPr>
        <p:txBody>
          <a:bodyPr/>
          <a:lstStyle/>
          <a:p>
            <a:pPr eaLnBrk="1" hangingPunct="1"/>
            <a:r>
              <a:rPr lang="tr-TR" dirty="0" smtClean="0"/>
              <a:t>Savaş ya da Kaç Tepkisi</a:t>
            </a:r>
          </a:p>
        </p:txBody>
      </p:sp>
      <p:sp>
        <p:nvSpPr>
          <p:cNvPr id="2" name="İçerik Yer Tutucusu 1"/>
          <p:cNvSpPr>
            <a:spLocks noGrp="1"/>
          </p:cNvSpPr>
          <p:nvPr>
            <p:ph idx="1"/>
          </p:nvPr>
        </p:nvSpPr>
        <p:spPr>
          <a:xfrm>
            <a:off x="857224" y="1285860"/>
            <a:ext cx="7715304" cy="5072098"/>
          </a:xfrm>
        </p:spPr>
        <p:txBody>
          <a:bodyPr rtlCol="0">
            <a:normAutofit fontScale="85000" lnSpcReduction="20000"/>
          </a:bodyPr>
          <a:lstStyle/>
          <a:p>
            <a:pPr marL="274320" indent="-274320" algn="just" eaLnBrk="1" fontAlgn="auto" hangingPunct="1">
              <a:spcAft>
                <a:spcPts val="0"/>
              </a:spcAft>
              <a:buFont typeface="Symbol" pitchFamily="18" charset="2"/>
              <a:buNone/>
              <a:defRPr/>
            </a:pPr>
            <a:r>
              <a:rPr lang="tr-TR" b="1" dirty="0" smtClean="0">
                <a:effectLst>
                  <a:outerShdw blurRad="38100" dist="38100" dir="2700000" algn="tl">
                    <a:srgbClr val="000000">
                      <a:alpha val="43137"/>
                    </a:srgbClr>
                  </a:outerShdw>
                </a:effectLst>
                <a:latin typeface="+mj-lt"/>
              </a:rPr>
              <a:t>Fiziksel </a:t>
            </a:r>
          </a:p>
          <a:p>
            <a:pPr marL="274320" indent="-274320" algn="just" eaLnBrk="1" fontAlgn="auto" hangingPunct="1">
              <a:spcAft>
                <a:spcPts val="0"/>
              </a:spcAft>
              <a:buFont typeface="Symbol" pitchFamily="18" charset="2"/>
              <a:buNone/>
              <a:defRPr/>
            </a:pPr>
            <a:r>
              <a:rPr lang="tr-TR" dirty="0" smtClean="0">
                <a:latin typeface="+mj-lt"/>
              </a:rPr>
              <a:t>Vücutta sempatik sistemin etkisi artar. Buna bağlı olarak;</a:t>
            </a:r>
            <a:endParaRPr lang="tr-TR" b="1" dirty="0" smtClean="0">
              <a:effectLst>
                <a:outerShdw blurRad="38100" dist="38100" dir="2700000" algn="tl">
                  <a:srgbClr val="000000">
                    <a:alpha val="43137"/>
                  </a:srgbClr>
                </a:outerShdw>
              </a:effectLst>
              <a:latin typeface="+mj-lt"/>
            </a:endParaRPr>
          </a:p>
          <a:p>
            <a:pPr marL="274320" indent="-274320" algn="just" eaLnBrk="1" fontAlgn="auto" hangingPunct="1">
              <a:spcAft>
                <a:spcPts val="0"/>
              </a:spcAft>
              <a:buFont typeface="Symbol" pitchFamily="18" charset="2"/>
              <a:buChar char="·"/>
              <a:defRPr/>
            </a:pPr>
            <a:r>
              <a:rPr lang="tr-TR" dirty="0" smtClean="0">
                <a:latin typeface="+mj-lt"/>
              </a:rPr>
              <a:t>Kan akışı beyne ve kaslara yönelir,</a:t>
            </a:r>
          </a:p>
          <a:p>
            <a:pPr marL="274320" indent="-274320" algn="just" eaLnBrk="1" fontAlgn="auto" hangingPunct="1">
              <a:spcAft>
                <a:spcPts val="0"/>
              </a:spcAft>
              <a:buFont typeface="Symbol" pitchFamily="18" charset="2"/>
              <a:buChar char="·"/>
              <a:defRPr/>
            </a:pPr>
            <a:r>
              <a:rPr lang="tr-TR" dirty="0" smtClean="0">
                <a:latin typeface="+mj-lt"/>
              </a:rPr>
              <a:t>Göz bebekleri büyür,</a:t>
            </a:r>
          </a:p>
          <a:p>
            <a:pPr marL="274320" indent="-274320" algn="just" eaLnBrk="1" fontAlgn="auto" hangingPunct="1">
              <a:spcAft>
                <a:spcPts val="0"/>
              </a:spcAft>
              <a:buFont typeface="Symbol" pitchFamily="18" charset="2"/>
              <a:buChar char="·"/>
              <a:defRPr/>
            </a:pPr>
            <a:r>
              <a:rPr lang="tr-TR" dirty="0" smtClean="0">
                <a:latin typeface="+mj-lt"/>
              </a:rPr>
              <a:t>Kalbin atım sayısı artar, kan basıncı yükselir, </a:t>
            </a:r>
          </a:p>
          <a:p>
            <a:pPr marL="274320" indent="-274320" algn="just" eaLnBrk="1" fontAlgn="auto" hangingPunct="1">
              <a:spcAft>
                <a:spcPts val="0"/>
              </a:spcAft>
              <a:buFont typeface="Symbol" pitchFamily="18" charset="2"/>
              <a:buChar char="·"/>
              <a:defRPr/>
            </a:pPr>
            <a:r>
              <a:rPr lang="tr-TR" dirty="0" smtClean="0">
                <a:latin typeface="+mj-lt"/>
              </a:rPr>
              <a:t>Solunum sayısı artar,</a:t>
            </a:r>
          </a:p>
          <a:p>
            <a:pPr marL="274320" indent="-274320" algn="just" eaLnBrk="1" fontAlgn="auto" hangingPunct="1">
              <a:spcAft>
                <a:spcPts val="0"/>
              </a:spcAft>
              <a:buFont typeface="Symbol" pitchFamily="18" charset="2"/>
              <a:buChar char="·"/>
              <a:defRPr/>
            </a:pPr>
            <a:r>
              <a:rPr lang="tr-TR" dirty="0" smtClean="0">
                <a:latin typeface="+mj-lt"/>
              </a:rPr>
              <a:t>Sindirim yavaşlar, mide asidi artar,</a:t>
            </a:r>
          </a:p>
          <a:p>
            <a:pPr marL="274320" indent="-274320" algn="just" eaLnBrk="1" fontAlgn="auto" hangingPunct="1">
              <a:spcAft>
                <a:spcPts val="0"/>
              </a:spcAft>
              <a:buFont typeface="Symbol" pitchFamily="18" charset="2"/>
              <a:buChar char="·"/>
              <a:defRPr/>
            </a:pPr>
            <a:r>
              <a:rPr lang="tr-TR" dirty="0" smtClean="0">
                <a:latin typeface="+mj-lt"/>
              </a:rPr>
              <a:t>Ter bezi faaliyetleri artar, vb. </a:t>
            </a:r>
          </a:p>
          <a:p>
            <a:pPr marL="274320" indent="-274320" algn="just" eaLnBrk="1" fontAlgn="auto" hangingPunct="1">
              <a:spcAft>
                <a:spcPts val="0"/>
              </a:spcAft>
              <a:buFont typeface="Symbol" pitchFamily="18" charset="2"/>
              <a:buNone/>
              <a:defRPr/>
            </a:pPr>
            <a:r>
              <a:rPr lang="tr-TR" b="1" dirty="0" smtClean="0">
                <a:effectLst>
                  <a:outerShdw blurRad="38100" dist="38100" dir="2700000" algn="tl">
                    <a:srgbClr val="000000">
                      <a:alpha val="43137"/>
                    </a:srgbClr>
                  </a:outerShdw>
                </a:effectLst>
                <a:latin typeface="+mj-lt"/>
              </a:rPr>
              <a:t>Davranışsal</a:t>
            </a:r>
          </a:p>
          <a:p>
            <a:pPr marL="274320" indent="-274320" algn="just" eaLnBrk="1" fontAlgn="auto" hangingPunct="1">
              <a:spcAft>
                <a:spcPts val="0"/>
              </a:spcAft>
              <a:buFont typeface="Symbol" pitchFamily="18" charset="2"/>
              <a:buChar char="·"/>
              <a:defRPr/>
            </a:pPr>
            <a:r>
              <a:rPr lang="tr-TR" dirty="0" smtClean="0">
                <a:latin typeface="+mj-lt"/>
              </a:rPr>
              <a:t>Heyecan / kaygı ortaya çıkar,</a:t>
            </a:r>
          </a:p>
          <a:p>
            <a:pPr marL="274320" indent="-274320" algn="just" eaLnBrk="1" fontAlgn="auto" hangingPunct="1">
              <a:spcAft>
                <a:spcPts val="0"/>
              </a:spcAft>
              <a:buFont typeface="Symbol" pitchFamily="18" charset="2"/>
              <a:buChar char="·"/>
              <a:defRPr/>
            </a:pPr>
            <a:r>
              <a:rPr lang="tr-TR" dirty="0" smtClean="0">
                <a:latin typeface="+mj-lt"/>
              </a:rPr>
              <a:t>Uyanıklık hali ve seçici dikkatte artış olur,</a:t>
            </a:r>
          </a:p>
          <a:p>
            <a:pPr marL="274320" indent="-274320" algn="just" eaLnBrk="1" fontAlgn="auto" hangingPunct="1">
              <a:spcAft>
                <a:spcPts val="0"/>
              </a:spcAft>
              <a:buFont typeface="Symbol" pitchFamily="18" charset="2"/>
              <a:buChar char="·"/>
              <a:defRPr/>
            </a:pPr>
            <a:r>
              <a:rPr lang="tr-TR" dirty="0" smtClean="0">
                <a:latin typeface="+mj-lt"/>
              </a:rPr>
              <a:t>İştah ve üreme duygusunda azalma görülür,</a:t>
            </a:r>
          </a:p>
          <a:p>
            <a:pPr marL="274320" indent="-274320" algn="just" eaLnBrk="1" fontAlgn="auto" hangingPunct="1">
              <a:spcAft>
                <a:spcPts val="0"/>
              </a:spcAft>
              <a:buFont typeface="Symbol" pitchFamily="18" charset="2"/>
              <a:buChar char="·"/>
              <a:defRPr/>
            </a:pPr>
            <a:r>
              <a:rPr lang="tr-TR" dirty="0" smtClean="0">
                <a:latin typeface="+mj-lt"/>
              </a:rPr>
              <a:t>Tehlikeyi anımsama durumları ortaya çıkar,</a:t>
            </a:r>
          </a:p>
          <a:p>
            <a:pPr marL="274320" indent="-274320" algn="just" eaLnBrk="1" fontAlgn="auto" hangingPunct="1">
              <a:spcAft>
                <a:spcPts val="0"/>
              </a:spcAft>
              <a:buFont typeface="Symbol" pitchFamily="18" charset="2"/>
              <a:buChar char="·"/>
              <a:defRPr/>
            </a:pPr>
            <a:r>
              <a:rPr lang="tr-TR" dirty="0" smtClean="0">
                <a:latin typeface="+mj-lt"/>
              </a:rPr>
              <a:t>Kişilerarası ilişkilerde ilgi azalması ve duygusal uyuşukluk vb.</a:t>
            </a:r>
          </a:p>
          <a:p>
            <a:pPr marL="274320" indent="-274320" algn="just" eaLnBrk="1" fontAlgn="auto" hangingPunct="1">
              <a:spcAft>
                <a:spcPts val="0"/>
              </a:spcAft>
              <a:buFont typeface="Symbol" pitchFamily="18" charset="2"/>
              <a:buChar char="·"/>
              <a:defRPr/>
            </a:pPr>
            <a:endParaRPr lang="tr-TR" dirty="0" smtClean="0">
              <a:latin typeface="+mj-lt"/>
            </a:endParaRP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708025" y="571480"/>
            <a:ext cx="8435975" cy="1252537"/>
          </a:xfrm>
        </p:spPr>
        <p:txBody>
          <a:bodyPr rtlCol="0">
            <a:normAutofit fontScale="90000"/>
          </a:bodyPr>
          <a:lstStyle/>
          <a:p>
            <a:pPr eaLnBrk="1" fontAlgn="auto" hangingPunct="1">
              <a:spcAft>
                <a:spcPts val="0"/>
              </a:spcAft>
              <a:defRPr/>
            </a:pPr>
            <a:r>
              <a:rPr lang="tr-TR" dirty="0" smtClean="0"/>
              <a:t>Travma Sonrası Spesifik Tepkiler</a:t>
            </a:r>
            <a:br>
              <a:rPr lang="tr-TR" dirty="0" smtClean="0"/>
            </a:br>
            <a:r>
              <a:rPr lang="tr-TR" dirty="0" smtClean="0"/>
              <a:t>(Fiziksel,Duygusal,Bilişsel)</a:t>
            </a:r>
            <a:endParaRPr lang="tr-TR" dirty="0"/>
          </a:p>
        </p:txBody>
      </p:sp>
      <p:sp>
        <p:nvSpPr>
          <p:cNvPr id="2" name="İçerik Yer Tutucusu 1"/>
          <p:cNvSpPr>
            <a:spLocks noGrp="1"/>
          </p:cNvSpPr>
          <p:nvPr>
            <p:ph idx="1"/>
          </p:nvPr>
        </p:nvSpPr>
        <p:spPr>
          <a:xfrm>
            <a:off x="500034" y="2571744"/>
            <a:ext cx="8229600" cy="3779536"/>
          </a:xfrm>
        </p:spPr>
        <p:txBody>
          <a:bodyPr rtlCol="0">
            <a:normAutofit/>
          </a:bodyPr>
          <a:lstStyle/>
          <a:p>
            <a:pPr marL="274320" indent="-274320" eaLnBrk="1" fontAlgn="auto" hangingPunct="1">
              <a:spcAft>
                <a:spcPts val="0"/>
              </a:spcAft>
              <a:defRPr/>
            </a:pPr>
            <a:r>
              <a:rPr lang="tr-TR" dirty="0" smtClean="0">
                <a:latin typeface="+mj-lt"/>
              </a:rPr>
              <a:t>Yorgunluk, bitkinlik</a:t>
            </a:r>
          </a:p>
          <a:p>
            <a:pPr marL="274320" indent="-274320" eaLnBrk="1" fontAlgn="auto" hangingPunct="1">
              <a:spcAft>
                <a:spcPts val="0"/>
              </a:spcAft>
              <a:defRPr/>
            </a:pPr>
            <a:r>
              <a:rPr lang="tr-TR" dirty="0" smtClean="0">
                <a:latin typeface="+mj-lt"/>
              </a:rPr>
              <a:t>Uykusuzluk ve uyku sorunları</a:t>
            </a:r>
          </a:p>
          <a:p>
            <a:pPr marL="274320" indent="-274320" eaLnBrk="1" fontAlgn="auto" hangingPunct="1">
              <a:spcAft>
                <a:spcPts val="0"/>
              </a:spcAft>
              <a:defRPr/>
            </a:pPr>
            <a:r>
              <a:rPr lang="tr-TR" dirty="0" smtClean="0">
                <a:latin typeface="+mj-lt"/>
              </a:rPr>
              <a:t>Aşırı uyarılmışlık</a:t>
            </a:r>
          </a:p>
          <a:p>
            <a:pPr marL="274320" indent="-274320" eaLnBrk="1" fontAlgn="auto" hangingPunct="1">
              <a:spcAft>
                <a:spcPts val="0"/>
              </a:spcAft>
              <a:defRPr/>
            </a:pPr>
            <a:r>
              <a:rPr lang="tr-TR" dirty="0" smtClean="0">
                <a:latin typeface="+mj-lt"/>
              </a:rPr>
              <a:t>Somatik yakınmalar</a:t>
            </a:r>
          </a:p>
          <a:p>
            <a:pPr marL="274320" indent="-274320" eaLnBrk="1" fontAlgn="auto" hangingPunct="1">
              <a:spcAft>
                <a:spcPts val="0"/>
              </a:spcAft>
              <a:defRPr/>
            </a:pPr>
            <a:r>
              <a:rPr lang="tr-TR" dirty="0" smtClean="0">
                <a:latin typeface="+mj-lt"/>
              </a:rPr>
              <a:t>Bağışıklık sisteminin bozulması</a:t>
            </a:r>
          </a:p>
          <a:p>
            <a:pPr marL="274320" indent="-274320" eaLnBrk="1" fontAlgn="auto" hangingPunct="1">
              <a:spcAft>
                <a:spcPts val="0"/>
              </a:spcAft>
              <a:defRPr/>
            </a:pPr>
            <a:r>
              <a:rPr lang="tr-TR" dirty="0" smtClean="0">
                <a:latin typeface="+mj-lt"/>
              </a:rPr>
              <a:t>İştah bozuklukları</a:t>
            </a:r>
            <a:endParaRPr lang="tr-TR" dirty="0">
              <a:latin typeface="+mj-lt"/>
            </a:endParaRPr>
          </a:p>
        </p:txBody>
      </p:sp>
      <p:sp>
        <p:nvSpPr>
          <p:cNvPr id="4" name="3 Dikdörtgen"/>
          <p:cNvSpPr/>
          <p:nvPr/>
        </p:nvSpPr>
        <p:spPr>
          <a:xfrm>
            <a:off x="1071538" y="1643050"/>
            <a:ext cx="6408737" cy="769937"/>
          </a:xfrm>
          <a:prstGeom prst="rect">
            <a:avLst/>
          </a:prstGeom>
        </p:spPr>
        <p:txBody>
          <a:bodyPr>
            <a:spAutoFit/>
          </a:bodyPr>
          <a:lstStyle/>
          <a:p>
            <a:pPr fontAlgn="auto">
              <a:spcBef>
                <a:spcPts val="0"/>
              </a:spcBef>
              <a:spcAft>
                <a:spcPts val="0"/>
              </a:spcAft>
              <a:defRPr/>
            </a:pPr>
            <a:r>
              <a:rPr lang="tr-TR" sz="4400" dirty="0">
                <a:solidFill>
                  <a:srgbClr val="FF0000"/>
                </a:solidFill>
                <a:latin typeface="+mn-lt"/>
                <a:ea typeface="+mj-ea"/>
                <a:cs typeface="+mj-cs"/>
              </a:rPr>
              <a:t>Fiziksel Tepkiler</a:t>
            </a:r>
            <a:endParaRPr lang="tr-TR" dirty="0">
              <a:solidFill>
                <a:srgbClr val="FF0000"/>
              </a:solidFill>
              <a:latin typeface="+mn-lt"/>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2"/>
          <p:cNvSpPr>
            <a:spLocks noGrp="1"/>
          </p:cNvSpPr>
          <p:nvPr>
            <p:ph type="title"/>
          </p:nvPr>
        </p:nvSpPr>
        <p:spPr/>
        <p:txBody>
          <a:bodyPr/>
          <a:lstStyle/>
          <a:p>
            <a:pPr eaLnBrk="1" hangingPunct="1"/>
            <a:r>
              <a:rPr lang="tr-TR" smtClean="0"/>
              <a:t>Duygusal Tepkiler</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sz="2800" dirty="0" smtClean="0">
                <a:latin typeface="+mj-lt"/>
              </a:rPr>
              <a:t>Şok</a:t>
            </a:r>
          </a:p>
          <a:p>
            <a:pPr marL="274320" indent="-274320" eaLnBrk="1" fontAlgn="auto" hangingPunct="1">
              <a:spcAft>
                <a:spcPts val="0"/>
              </a:spcAft>
              <a:defRPr/>
            </a:pPr>
            <a:r>
              <a:rPr lang="tr-TR" sz="2800" dirty="0" smtClean="0">
                <a:latin typeface="+mj-lt"/>
              </a:rPr>
              <a:t>Korku ve kaygılar</a:t>
            </a:r>
          </a:p>
          <a:p>
            <a:pPr lvl="2" eaLnBrk="1" fontAlgn="auto" hangingPunct="1">
              <a:spcAft>
                <a:spcPts val="0"/>
              </a:spcAft>
              <a:defRPr/>
            </a:pPr>
            <a:r>
              <a:rPr lang="tr-TR" dirty="0" smtClean="0">
                <a:latin typeface="+mj-lt"/>
              </a:rPr>
              <a:t> Olayın tekrarlanması korkusu</a:t>
            </a:r>
          </a:p>
          <a:p>
            <a:pPr lvl="2" eaLnBrk="1" fontAlgn="auto" hangingPunct="1">
              <a:spcAft>
                <a:spcPts val="0"/>
              </a:spcAft>
              <a:defRPr/>
            </a:pPr>
            <a:r>
              <a:rPr lang="tr-TR" dirty="0" smtClean="0">
                <a:latin typeface="+mj-lt"/>
              </a:rPr>
              <a:t>Yaralanmaktan ve ölmekten korkma</a:t>
            </a:r>
          </a:p>
          <a:p>
            <a:pPr lvl="2" eaLnBrk="1" fontAlgn="auto" hangingPunct="1">
              <a:spcAft>
                <a:spcPts val="0"/>
              </a:spcAft>
              <a:defRPr/>
            </a:pPr>
            <a:r>
              <a:rPr lang="tr-TR" dirty="0" smtClean="0">
                <a:latin typeface="+mj-lt"/>
              </a:rPr>
              <a:t>Ailelerinden ayrı kalmaktan ya da yalnız kalmaktan korkma</a:t>
            </a:r>
          </a:p>
          <a:p>
            <a:pPr lvl="2" eaLnBrk="1" fontAlgn="auto" hangingPunct="1">
              <a:spcAft>
                <a:spcPts val="0"/>
              </a:spcAft>
              <a:defRPr/>
            </a:pPr>
            <a:r>
              <a:rPr lang="tr-TR" dirty="0" smtClean="0">
                <a:latin typeface="+mj-lt"/>
              </a:rPr>
              <a:t>Gerçek hayatta ya da hayali yapılan yanlışlara verilen bir ceza olmasından korkma          </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OTURUM</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dirty="0" err="1" smtClean="0"/>
              <a:t>Psikoeğitim</a:t>
            </a:r>
            <a:r>
              <a:rPr lang="tr-TR" dirty="0" smtClean="0"/>
              <a:t> programının tanıtılması</a:t>
            </a:r>
          </a:p>
          <a:p>
            <a:pPr>
              <a:buNone/>
            </a:pPr>
            <a:r>
              <a:rPr lang="tr-TR" dirty="0" smtClean="0"/>
              <a:t>	Travma ve travma sonrası stres tepkileri</a:t>
            </a:r>
          </a:p>
          <a:p>
            <a:pPr>
              <a:buNone/>
            </a:pPr>
            <a:r>
              <a:rPr lang="tr-TR" dirty="0" smtClean="0"/>
              <a:t>	Çocukların gelişimi ve TSS tepkileri </a:t>
            </a:r>
          </a:p>
          <a:p>
            <a:pPr>
              <a:buNone/>
            </a:pPr>
            <a:r>
              <a:rPr lang="tr-TR" dirty="0" smtClean="0"/>
              <a:t>	</a:t>
            </a:r>
            <a:r>
              <a:rPr lang="tr-TR" dirty="0" err="1" smtClean="0"/>
              <a:t>Travmatik</a:t>
            </a:r>
            <a:r>
              <a:rPr lang="tr-TR" dirty="0" smtClean="0"/>
              <a:t> bir olaydan ya da bir afetten sonraki toparlanmada okulların önemi ve rolü öğretmenlerin toparlanma sürecine etkileri </a:t>
            </a:r>
          </a:p>
          <a:p>
            <a:pPr>
              <a:buNone/>
            </a:pPr>
            <a:r>
              <a:rPr lang="tr-TR" dirty="0" smtClean="0"/>
              <a:t>	Çocuklar için iletişimin önemi</a:t>
            </a:r>
          </a:p>
          <a:p>
            <a:pPr>
              <a:buNone/>
            </a:pPr>
            <a:r>
              <a:rPr lang="tr-TR" dirty="0" smtClean="0"/>
              <a:t>	İletişim Kuralları ve İletişim Engelleri</a:t>
            </a:r>
          </a:p>
          <a:p>
            <a:pPr>
              <a:buNone/>
            </a:pPr>
            <a:r>
              <a:rPr lang="tr-TR" dirty="0" smtClean="0"/>
              <a:t>	Bireylerin </a:t>
            </a:r>
            <a:r>
              <a:rPr lang="tr-TR" dirty="0" err="1" smtClean="0"/>
              <a:t>travmatik</a:t>
            </a:r>
            <a:r>
              <a:rPr lang="tr-TR" dirty="0" smtClean="0"/>
              <a:t> olaylardan etkilenmelerini belirleyen etmenler</a:t>
            </a:r>
          </a:p>
          <a:p>
            <a:pPr>
              <a:buNone/>
            </a:pPr>
            <a:r>
              <a:rPr lang="tr-TR" dirty="0" smtClean="0"/>
              <a:t>	</a:t>
            </a:r>
            <a:r>
              <a:rPr lang="tr-TR" dirty="0" err="1" smtClean="0"/>
              <a:t>Travmatik</a:t>
            </a:r>
            <a:r>
              <a:rPr lang="tr-TR" dirty="0" smtClean="0"/>
              <a:t> olaylara dayanıklı bireylerin özellikleri</a:t>
            </a:r>
          </a:p>
          <a:p>
            <a:pPr>
              <a:buNone/>
            </a:pP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2"/>
          <p:cNvSpPr>
            <a:spLocks noGrp="1"/>
          </p:cNvSpPr>
          <p:nvPr>
            <p:ph type="title"/>
          </p:nvPr>
        </p:nvSpPr>
        <p:spPr/>
        <p:txBody>
          <a:bodyPr/>
          <a:lstStyle/>
          <a:p>
            <a:pPr eaLnBrk="1" hangingPunct="1"/>
            <a:r>
              <a:rPr lang="tr-TR" smtClean="0"/>
              <a:t>Duygusal Tepkiler -2-</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dirty="0" smtClean="0">
                <a:latin typeface="+mj-lt"/>
              </a:rPr>
              <a:t>Üzüntü</a:t>
            </a:r>
          </a:p>
          <a:p>
            <a:pPr marL="274320" indent="-274320" eaLnBrk="1" fontAlgn="auto" hangingPunct="1">
              <a:spcAft>
                <a:spcPts val="0"/>
              </a:spcAft>
              <a:defRPr/>
            </a:pPr>
            <a:r>
              <a:rPr lang="tr-TR" dirty="0" smtClean="0">
                <a:latin typeface="+mj-lt"/>
              </a:rPr>
              <a:t>Kendini suçlama</a:t>
            </a:r>
          </a:p>
          <a:p>
            <a:pPr marL="274320" indent="-274320" eaLnBrk="1" fontAlgn="auto" hangingPunct="1">
              <a:spcAft>
                <a:spcPts val="0"/>
              </a:spcAft>
              <a:defRPr/>
            </a:pPr>
            <a:r>
              <a:rPr lang="tr-TR" dirty="0" smtClean="0">
                <a:latin typeface="+mj-lt"/>
              </a:rPr>
              <a:t>Öfke ve huzursuzluk</a:t>
            </a:r>
          </a:p>
          <a:p>
            <a:pPr marL="274320" indent="-274320" eaLnBrk="1" fontAlgn="auto" hangingPunct="1">
              <a:spcAft>
                <a:spcPts val="0"/>
              </a:spcAft>
              <a:defRPr/>
            </a:pPr>
            <a:r>
              <a:rPr lang="tr-TR" dirty="0" smtClean="0">
                <a:latin typeface="+mj-lt"/>
              </a:rPr>
              <a:t>Anlaşılamama duygusu</a:t>
            </a:r>
          </a:p>
          <a:p>
            <a:pPr marL="274320" indent="-274320" eaLnBrk="1" fontAlgn="auto" hangingPunct="1">
              <a:spcAft>
                <a:spcPts val="0"/>
              </a:spcAft>
              <a:defRPr/>
            </a:pPr>
            <a:r>
              <a:rPr lang="tr-TR" dirty="0" smtClean="0">
                <a:latin typeface="+mj-lt"/>
              </a:rPr>
              <a:t>Çaresizlik</a:t>
            </a:r>
          </a:p>
          <a:p>
            <a:pPr marL="274320" indent="-274320" eaLnBrk="1" fontAlgn="auto" hangingPunct="1">
              <a:spcAft>
                <a:spcPts val="0"/>
              </a:spcAft>
              <a:defRPr/>
            </a:pPr>
            <a:r>
              <a:rPr lang="tr-TR" dirty="0" smtClean="0">
                <a:latin typeface="+mj-lt"/>
              </a:rPr>
              <a:t>Gerginlik, sinirlilik</a:t>
            </a:r>
          </a:p>
          <a:p>
            <a:pPr marL="274320" indent="-274320" eaLnBrk="1" fontAlgn="auto" hangingPunct="1">
              <a:spcAft>
                <a:spcPts val="0"/>
              </a:spcAft>
              <a:defRPr/>
            </a:pPr>
            <a:r>
              <a:rPr lang="tr-TR" dirty="0" smtClean="0">
                <a:latin typeface="+mj-lt"/>
              </a:rPr>
              <a:t>Ayrışma (</a:t>
            </a:r>
            <a:r>
              <a:rPr lang="tr-TR" dirty="0" err="1" smtClean="0">
                <a:latin typeface="+mj-lt"/>
              </a:rPr>
              <a:t>disosiyasyon</a:t>
            </a:r>
            <a:r>
              <a:rPr lang="tr-TR" dirty="0" smtClean="0">
                <a:latin typeface="+mj-lt"/>
              </a:rPr>
              <a:t>)</a:t>
            </a:r>
          </a:p>
          <a:p>
            <a:pPr marL="274320" indent="-274320" eaLnBrk="1" fontAlgn="auto" hangingPunct="1">
              <a:spcAft>
                <a:spcPts val="0"/>
              </a:spcAft>
              <a:defRPr/>
            </a:pPr>
            <a:r>
              <a:rPr lang="tr-TR" dirty="0" smtClean="0">
                <a:latin typeface="+mj-lt"/>
              </a:rPr>
              <a:t>Çökkünlük</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smtClean="0"/>
              <a:t>Bilişsel Tepkiler</a:t>
            </a:r>
            <a:br>
              <a:rPr lang="tr-TR" dirty="0" smtClean="0"/>
            </a:br>
            <a:r>
              <a:rPr lang="tr-TR" dirty="0" smtClean="0"/>
              <a:t>(Algısal, Görsel ve İşitsel Çarpıtmalar)</a:t>
            </a:r>
            <a:endParaRPr lang="tr-TR" dirty="0"/>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buFontTx/>
              <a:buNone/>
              <a:defRPr/>
            </a:pPr>
            <a:r>
              <a:rPr lang="tr-TR" b="1" dirty="0" smtClean="0">
                <a:effectLst>
                  <a:outerShdw blurRad="38100" dist="38100" dir="2700000" algn="tl">
                    <a:srgbClr val="000000">
                      <a:alpha val="43137"/>
                    </a:srgbClr>
                  </a:outerShdw>
                </a:effectLst>
                <a:latin typeface="+mj-lt"/>
              </a:rPr>
              <a:t>Algısal Çarpıtmalar:</a:t>
            </a:r>
          </a:p>
          <a:p>
            <a:pPr marL="274320" indent="-274320" eaLnBrk="1" fontAlgn="auto" hangingPunct="1">
              <a:spcAft>
                <a:spcPts val="0"/>
              </a:spcAft>
              <a:defRPr/>
            </a:pPr>
            <a:r>
              <a:rPr lang="tr-TR" dirty="0" smtClean="0">
                <a:latin typeface="+mj-lt"/>
              </a:rPr>
              <a:t>Zaman kavramının algılanmasındaki değişiklik: Sanki zaman duruyormuş ya da çok hızlı geçiyormuş gibi hissetme.</a:t>
            </a:r>
          </a:p>
          <a:p>
            <a:pPr marL="274320" indent="-274320" eaLnBrk="1" fontAlgn="auto" hangingPunct="1">
              <a:spcAft>
                <a:spcPts val="0"/>
              </a:spcAft>
              <a:defRPr/>
            </a:pPr>
            <a:r>
              <a:rPr lang="tr-TR" dirty="0" smtClean="0">
                <a:latin typeface="+mj-lt"/>
              </a:rPr>
              <a:t>Olaya ilişkin zaman sırasında karışıklık (özellikle çocuklarda gözlenir)</a:t>
            </a:r>
          </a:p>
          <a:p>
            <a:pPr marL="274320" indent="-274320" eaLnBrk="1" fontAlgn="auto" hangingPunct="1">
              <a:spcAft>
                <a:spcPts val="0"/>
              </a:spcAft>
              <a:defRPr/>
            </a:pPr>
            <a:r>
              <a:rPr lang="tr-TR" dirty="0" smtClean="0">
                <a:latin typeface="+mj-lt"/>
              </a:rPr>
              <a:t>Travma/zorlu yaşam olaylarını </a:t>
            </a:r>
            <a:r>
              <a:rPr lang="tr-TR" dirty="0" err="1" smtClean="0">
                <a:latin typeface="+mj-lt"/>
              </a:rPr>
              <a:t>yordamaya</a:t>
            </a:r>
            <a:r>
              <a:rPr lang="tr-TR" dirty="0" smtClean="0">
                <a:latin typeface="+mj-lt"/>
              </a:rPr>
              <a:t> ilişkin işaretlere duyarlılık (yer, insan, ses, koku, görüntü vb. bunlara eşlik eden duygular)</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2"/>
          <p:cNvSpPr>
            <a:spLocks noGrp="1"/>
          </p:cNvSpPr>
          <p:nvPr>
            <p:ph type="title"/>
          </p:nvPr>
        </p:nvSpPr>
        <p:spPr/>
        <p:txBody>
          <a:bodyPr/>
          <a:lstStyle/>
          <a:p>
            <a:pPr eaLnBrk="1" hangingPunct="1"/>
            <a:endParaRPr lang="tr-TR" smtClean="0"/>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b="1" dirty="0" smtClean="0">
                <a:effectLst>
                  <a:outerShdw blurRad="38100" dist="38100" dir="2700000" algn="tl">
                    <a:srgbClr val="000000">
                      <a:alpha val="43137"/>
                    </a:srgbClr>
                  </a:outerShdw>
                </a:effectLst>
                <a:latin typeface="+mj-lt"/>
              </a:rPr>
              <a:t>Görsel çarpıtmalar: </a:t>
            </a:r>
          </a:p>
          <a:p>
            <a:pPr marL="274320" indent="-274320" eaLnBrk="1" fontAlgn="auto" hangingPunct="1">
              <a:spcAft>
                <a:spcPts val="0"/>
              </a:spcAft>
              <a:defRPr/>
            </a:pPr>
            <a:r>
              <a:rPr lang="tr-TR" dirty="0" smtClean="0">
                <a:latin typeface="+mj-lt"/>
              </a:rPr>
              <a:t>Uzaklaşan görüntüler, artan detaylar</a:t>
            </a:r>
          </a:p>
          <a:p>
            <a:pPr marL="274320" indent="-274320" eaLnBrk="1" fontAlgn="auto" hangingPunct="1">
              <a:spcAft>
                <a:spcPts val="0"/>
              </a:spcAft>
              <a:defRPr/>
            </a:pPr>
            <a:r>
              <a:rPr lang="tr-TR" b="1" dirty="0" smtClean="0">
                <a:effectLst>
                  <a:outerShdw blurRad="38100" dist="38100" dir="2700000" algn="tl">
                    <a:srgbClr val="000000">
                      <a:alpha val="43137"/>
                    </a:srgbClr>
                  </a:outerShdw>
                </a:effectLst>
                <a:latin typeface="+mj-lt"/>
              </a:rPr>
              <a:t>İşitsel çarpıtmalar: </a:t>
            </a:r>
          </a:p>
          <a:p>
            <a:pPr marL="274320" indent="-274320" eaLnBrk="1" fontAlgn="auto" hangingPunct="1">
              <a:spcAft>
                <a:spcPts val="0"/>
              </a:spcAft>
              <a:defRPr/>
            </a:pPr>
            <a:r>
              <a:rPr lang="tr-TR" dirty="0" smtClean="0">
                <a:latin typeface="+mj-lt"/>
              </a:rPr>
              <a:t>Zayıflayan ya da güçlenen sesler</a:t>
            </a:r>
          </a:p>
          <a:p>
            <a:pPr marL="274320" indent="-274320" eaLnBrk="1" fontAlgn="auto" hangingPunct="1">
              <a:spcAft>
                <a:spcPts val="0"/>
              </a:spcAft>
              <a:defRPr/>
            </a:pPr>
            <a:r>
              <a:rPr lang="tr-TR" dirty="0" smtClean="0">
                <a:latin typeface="+mj-lt"/>
              </a:rPr>
              <a:t>Gerçek dışılık ve rahatsız edici imgeler</a:t>
            </a:r>
          </a:p>
          <a:p>
            <a:pPr marL="274320" indent="-274320" eaLnBrk="1" fontAlgn="auto" hangingPunct="1">
              <a:spcAft>
                <a:spcPts val="0"/>
              </a:spcAft>
              <a:defRPr/>
            </a:pPr>
            <a:r>
              <a:rPr lang="tr-TR" dirty="0" smtClean="0">
                <a:latin typeface="+mj-lt"/>
              </a:rPr>
              <a:t>Beden algısında değişiklik</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Başlık 2"/>
          <p:cNvSpPr>
            <a:spLocks noGrp="1"/>
          </p:cNvSpPr>
          <p:nvPr>
            <p:ph type="title"/>
          </p:nvPr>
        </p:nvSpPr>
        <p:spPr/>
        <p:txBody>
          <a:bodyPr>
            <a:normAutofit/>
          </a:bodyPr>
          <a:lstStyle/>
          <a:p>
            <a:pPr eaLnBrk="1" hangingPunct="1"/>
            <a:r>
              <a:rPr lang="tr-TR" smtClean="0"/>
              <a:t>İnanç Sistemindeki Değişiklikler</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buFontTx/>
              <a:buNone/>
              <a:defRPr/>
            </a:pPr>
            <a:r>
              <a:rPr lang="tr-TR" i="1" dirty="0" smtClean="0">
                <a:effectLst>
                  <a:outerShdw blurRad="38100" dist="38100" dir="2700000" algn="tl">
                    <a:srgbClr val="000000">
                      <a:alpha val="43137"/>
                    </a:srgbClr>
                  </a:outerShdw>
                </a:effectLst>
                <a:latin typeface="+mj-lt"/>
              </a:rPr>
              <a:t>YAŞAM İÇİN GEREKLİ OLAN İNANÇLAR</a:t>
            </a:r>
          </a:p>
          <a:p>
            <a:pPr marL="274320" indent="-274320" eaLnBrk="1" fontAlgn="auto" hangingPunct="1">
              <a:spcAft>
                <a:spcPts val="0"/>
              </a:spcAft>
              <a:defRPr/>
            </a:pPr>
            <a:r>
              <a:rPr lang="tr-TR" dirty="0" smtClean="0">
                <a:latin typeface="+mj-lt"/>
              </a:rPr>
              <a:t>Dünya güvenli bir yerdir.</a:t>
            </a:r>
          </a:p>
          <a:p>
            <a:pPr marL="274320" indent="-274320" eaLnBrk="1" fontAlgn="auto" hangingPunct="1">
              <a:spcAft>
                <a:spcPts val="0"/>
              </a:spcAft>
              <a:defRPr/>
            </a:pPr>
            <a:r>
              <a:rPr lang="tr-TR" dirty="0" smtClean="0">
                <a:latin typeface="+mj-lt"/>
              </a:rPr>
              <a:t>Dünya adildir.</a:t>
            </a:r>
          </a:p>
          <a:p>
            <a:pPr marL="274320" indent="-274320" eaLnBrk="1" fontAlgn="auto" hangingPunct="1">
              <a:spcAft>
                <a:spcPts val="0"/>
              </a:spcAft>
              <a:defRPr/>
            </a:pPr>
            <a:r>
              <a:rPr lang="tr-TR" dirty="0" smtClean="0">
                <a:latin typeface="+mj-lt"/>
              </a:rPr>
              <a:t>Ben değerliyim.</a:t>
            </a:r>
          </a:p>
          <a:p>
            <a:pPr marL="274320" indent="-274320" eaLnBrk="1" fontAlgn="auto" hangingPunct="1">
              <a:spcAft>
                <a:spcPts val="0"/>
              </a:spcAft>
              <a:defRPr/>
            </a:pPr>
            <a:r>
              <a:rPr lang="tr-TR" dirty="0" smtClean="0">
                <a:latin typeface="+mj-lt"/>
              </a:rPr>
              <a:t>Kötü olaylar benim başıma gelmez.</a:t>
            </a:r>
          </a:p>
          <a:p>
            <a:pPr marL="274320" indent="-274320" eaLnBrk="1" fontAlgn="auto" hangingPunct="1">
              <a:spcAft>
                <a:spcPts val="0"/>
              </a:spcAft>
              <a:defRPr/>
            </a:pPr>
            <a:r>
              <a:rPr lang="tr-TR" dirty="0" smtClean="0">
                <a:latin typeface="+mj-lt"/>
              </a:rPr>
              <a:t>Evim en güvenli yerdir. (çocuklarda)</a:t>
            </a:r>
          </a:p>
          <a:p>
            <a:pPr marL="274320" indent="-274320" eaLnBrk="1" fontAlgn="auto" hangingPunct="1">
              <a:spcAft>
                <a:spcPts val="0"/>
              </a:spcAft>
              <a:defRPr/>
            </a:pPr>
            <a:r>
              <a:rPr lang="tr-TR" dirty="0" smtClean="0">
                <a:latin typeface="+mj-lt"/>
              </a:rPr>
              <a:t>Benimle ilgilenecekler. (çocuklarda)</a:t>
            </a:r>
          </a:p>
          <a:p>
            <a:pPr marL="274320" indent="-274320" eaLnBrk="1" fontAlgn="auto" hangingPunct="1">
              <a:spcAft>
                <a:spcPts val="0"/>
              </a:spcAft>
              <a:defRPr/>
            </a:pPr>
            <a:r>
              <a:rPr lang="tr-TR" dirty="0" smtClean="0">
                <a:latin typeface="+mj-lt"/>
              </a:rPr>
              <a:t>Bana bakan yetişkinler beni koruyacaklar. (çocuklarda)</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Başlık 2"/>
          <p:cNvSpPr>
            <a:spLocks noGrp="1"/>
          </p:cNvSpPr>
          <p:nvPr>
            <p:ph type="title"/>
          </p:nvPr>
        </p:nvSpPr>
        <p:spPr/>
        <p:txBody>
          <a:bodyPr/>
          <a:lstStyle/>
          <a:p>
            <a:pPr eaLnBrk="1" hangingPunct="1"/>
            <a:r>
              <a:rPr lang="tr-TR" smtClean="0"/>
              <a:t>Sarsılan İnançlar</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en-AU" dirty="0">
                <a:latin typeface="+mj-lt"/>
              </a:rPr>
              <a:t>G</a:t>
            </a:r>
            <a:r>
              <a:rPr lang="tr-TR" dirty="0" err="1">
                <a:latin typeface="+mj-lt"/>
              </a:rPr>
              <a:t>üvende</a:t>
            </a:r>
            <a:r>
              <a:rPr lang="tr-TR" dirty="0">
                <a:latin typeface="+mj-lt"/>
              </a:rPr>
              <a:t> değilim ve bir daha asla güvende olmayacağım.</a:t>
            </a:r>
          </a:p>
          <a:p>
            <a:pPr marL="274320" indent="-274320" eaLnBrk="1" fontAlgn="auto" hangingPunct="1">
              <a:spcAft>
                <a:spcPts val="0"/>
              </a:spcAft>
              <a:defRPr/>
            </a:pPr>
            <a:r>
              <a:rPr lang="tr-TR" dirty="0">
                <a:latin typeface="+mj-lt"/>
              </a:rPr>
              <a:t>Kendi evim ve başka hiç bir yer benim için güvenli değil.</a:t>
            </a:r>
          </a:p>
          <a:p>
            <a:pPr marL="274320" indent="-274320" eaLnBrk="1" fontAlgn="auto" hangingPunct="1">
              <a:spcAft>
                <a:spcPts val="0"/>
              </a:spcAft>
              <a:defRPr/>
            </a:pPr>
            <a:r>
              <a:rPr lang="tr-TR" dirty="0">
                <a:latin typeface="+mj-lt"/>
              </a:rPr>
              <a:t>Benim dünyam acımasız bir dünya ve bu dünyada neler olacağını önceden kestirmek imkansız.</a:t>
            </a:r>
          </a:p>
          <a:p>
            <a:pPr marL="274320" indent="-274320" eaLnBrk="1" fontAlgn="auto" hangingPunct="1">
              <a:spcAft>
                <a:spcPts val="0"/>
              </a:spcAft>
              <a:defRPr/>
            </a:pPr>
            <a:r>
              <a:rPr lang="tr-TR" dirty="0" smtClean="0">
                <a:latin typeface="+mj-lt"/>
              </a:rPr>
              <a:t>Kimse benimle gerçekten ilgilenemez; artık yalnızım.</a:t>
            </a:r>
          </a:p>
          <a:p>
            <a:pPr marL="274320" indent="-274320" eaLnBrk="1" fontAlgn="auto" hangingPunct="1">
              <a:spcAft>
                <a:spcPts val="0"/>
              </a:spcAft>
              <a:defRPr/>
            </a:pPr>
            <a:r>
              <a:rPr lang="tr-TR" dirty="0" smtClean="0">
                <a:latin typeface="+mj-lt"/>
              </a:rPr>
              <a:t>Tehlikelerden korunmam mümkün değil.</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Başlık 2"/>
          <p:cNvSpPr>
            <a:spLocks noGrp="1"/>
          </p:cNvSpPr>
          <p:nvPr>
            <p:ph type="title"/>
          </p:nvPr>
        </p:nvSpPr>
        <p:spPr/>
        <p:txBody>
          <a:bodyPr/>
          <a:lstStyle/>
          <a:p>
            <a:pPr eaLnBrk="1" hangingPunct="1"/>
            <a:r>
              <a:rPr lang="tr-TR" smtClean="0"/>
              <a:t>Sarsılan İnançlar -2-</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dirty="0" smtClean="0">
                <a:latin typeface="+mj-lt"/>
              </a:rPr>
              <a:t>İyi bir insan olmadığım için, kendimi böyle güvencesiz ve çaresiz hissetmeyi hakediyorum.</a:t>
            </a:r>
          </a:p>
          <a:p>
            <a:pPr marL="274320" indent="-274320" eaLnBrk="1" fontAlgn="auto" hangingPunct="1">
              <a:spcAft>
                <a:spcPts val="0"/>
              </a:spcAft>
              <a:defRPr/>
            </a:pPr>
            <a:r>
              <a:rPr lang="tr-TR" dirty="0" smtClean="0">
                <a:latin typeface="+mj-lt"/>
              </a:rPr>
              <a:t>Bu felaket benim yüzümden oldu. Ben kötüyüm ve bu yıkım da bana verilmiş bir ceza.</a:t>
            </a:r>
          </a:p>
          <a:p>
            <a:pPr marL="274320" indent="-274320" eaLnBrk="1" fontAlgn="auto" hangingPunct="1">
              <a:spcAft>
                <a:spcPts val="0"/>
              </a:spcAft>
              <a:defRPr/>
            </a:pPr>
            <a:r>
              <a:rPr lang="tr-TR" dirty="0" smtClean="0">
                <a:latin typeface="+mj-lt"/>
              </a:rPr>
              <a:t>Bu bir daha olacak ve benim elimden hiç birşey gelmeyecek.</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Başlık 2"/>
          <p:cNvSpPr>
            <a:spLocks noGrp="1"/>
          </p:cNvSpPr>
          <p:nvPr>
            <p:ph type="title"/>
          </p:nvPr>
        </p:nvSpPr>
        <p:spPr/>
        <p:txBody>
          <a:bodyPr/>
          <a:lstStyle/>
          <a:p>
            <a:pPr eaLnBrk="1" hangingPunct="1"/>
            <a:r>
              <a:rPr lang="tr-TR" smtClean="0"/>
              <a:t>Sosyal Etkiler</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dirty="0" smtClean="0">
                <a:latin typeface="+mj-lt"/>
              </a:rPr>
              <a:t>Yer ve düzen değişikliği</a:t>
            </a:r>
          </a:p>
          <a:p>
            <a:pPr marL="274320" indent="-274320" eaLnBrk="1" fontAlgn="auto" hangingPunct="1">
              <a:spcAft>
                <a:spcPts val="0"/>
              </a:spcAft>
              <a:defRPr/>
            </a:pPr>
            <a:r>
              <a:rPr lang="tr-TR" dirty="0" smtClean="0">
                <a:latin typeface="+mj-lt"/>
              </a:rPr>
              <a:t>Ev, iş ve okul kaybı</a:t>
            </a:r>
          </a:p>
          <a:p>
            <a:pPr marL="274320" indent="-274320" eaLnBrk="1" fontAlgn="auto" hangingPunct="1">
              <a:spcAft>
                <a:spcPts val="0"/>
              </a:spcAft>
              <a:defRPr/>
            </a:pPr>
            <a:r>
              <a:rPr lang="tr-TR" dirty="0" smtClean="0">
                <a:latin typeface="+mj-lt"/>
              </a:rPr>
              <a:t>Komşuluk ve arkadaşlık kaybı</a:t>
            </a:r>
          </a:p>
          <a:p>
            <a:pPr marL="274320" indent="-274320" eaLnBrk="1" fontAlgn="auto" hangingPunct="1">
              <a:spcAft>
                <a:spcPts val="0"/>
              </a:spcAft>
              <a:defRPr/>
            </a:pPr>
            <a:r>
              <a:rPr lang="tr-TR" dirty="0" smtClean="0">
                <a:latin typeface="+mj-lt"/>
              </a:rPr>
              <a:t>Maddi kayıplar</a:t>
            </a:r>
          </a:p>
          <a:p>
            <a:pPr marL="274320" indent="-274320" eaLnBrk="1" fontAlgn="auto" hangingPunct="1">
              <a:spcAft>
                <a:spcPts val="0"/>
              </a:spcAft>
              <a:defRPr/>
            </a:pPr>
            <a:r>
              <a:rPr lang="tr-TR" dirty="0" smtClean="0">
                <a:latin typeface="+mj-lt"/>
              </a:rPr>
              <a:t>Alışkanlıkların kaybı</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785794"/>
            <a:ext cx="8229600" cy="930275"/>
          </a:xfrm>
        </p:spPr>
        <p:txBody>
          <a:bodyPr rtlCol="0">
            <a:normAutofit fontScale="90000"/>
          </a:bodyPr>
          <a:lstStyle/>
          <a:p>
            <a:pPr eaLnBrk="1" fontAlgn="auto" hangingPunct="1">
              <a:spcAft>
                <a:spcPts val="0"/>
              </a:spcAft>
              <a:defRPr/>
            </a:pPr>
            <a:r>
              <a:rPr lang="tr-TR" dirty="0" smtClean="0"/>
              <a:t>TRAVMANIN YARATTIĞI RUHSAL SORUNLAR</a:t>
            </a:r>
            <a:endParaRPr lang="tr-TR" dirty="0"/>
          </a:p>
        </p:txBody>
      </p:sp>
      <p:sp>
        <p:nvSpPr>
          <p:cNvPr id="2" name="1 İçerik Yer Tutucusu"/>
          <p:cNvSpPr>
            <a:spLocks noGrp="1"/>
          </p:cNvSpPr>
          <p:nvPr>
            <p:ph idx="1"/>
          </p:nvPr>
        </p:nvSpPr>
        <p:spPr>
          <a:xfrm>
            <a:off x="871538" y="2997200"/>
            <a:ext cx="7408862" cy="3128963"/>
          </a:xfrm>
        </p:spPr>
        <p:txBody>
          <a:bodyPr rtlCol="0">
            <a:normAutofit/>
          </a:bodyPr>
          <a:lstStyle/>
          <a:p>
            <a:pPr marL="274320" indent="-274320" eaLnBrk="1" fontAlgn="auto" hangingPunct="1">
              <a:spcAft>
                <a:spcPts val="0"/>
              </a:spcAft>
              <a:buFont typeface="Symbol" pitchFamily="18" charset="2"/>
              <a:buNone/>
              <a:defRPr/>
            </a:pPr>
            <a:endParaRPr lang="tr-TR" dirty="0" smtClean="0">
              <a:solidFill>
                <a:schemeClr val="bg2">
                  <a:lumMod val="50000"/>
                </a:schemeClr>
              </a:solidFill>
            </a:endParaRPr>
          </a:p>
          <a:p>
            <a:pPr marL="274320" indent="-274320" eaLnBrk="1" fontAlgn="auto" hangingPunct="1">
              <a:spcAft>
                <a:spcPts val="0"/>
              </a:spcAft>
              <a:defRPr/>
            </a:pPr>
            <a:endParaRPr lang="tr-TR" dirty="0" smtClean="0"/>
          </a:p>
        </p:txBody>
      </p:sp>
      <p:sp>
        <p:nvSpPr>
          <p:cNvPr id="49155" name="3 Dikdörtgen"/>
          <p:cNvSpPr>
            <a:spLocks noChangeArrowheads="1"/>
          </p:cNvSpPr>
          <p:nvPr/>
        </p:nvSpPr>
        <p:spPr bwMode="auto">
          <a:xfrm>
            <a:off x="755650" y="1916113"/>
            <a:ext cx="7632700" cy="904875"/>
          </a:xfrm>
          <a:prstGeom prst="rect">
            <a:avLst/>
          </a:prstGeom>
          <a:noFill/>
          <a:ln w="9525">
            <a:noFill/>
            <a:miter lim="800000"/>
            <a:headEnd/>
            <a:tailEnd/>
          </a:ln>
        </p:spPr>
        <p:txBody>
          <a:bodyPr>
            <a:spAutoFit/>
          </a:bodyPr>
          <a:lstStyle/>
          <a:p>
            <a:pPr marL="273050" indent="-273050">
              <a:spcBef>
                <a:spcPct val="20000"/>
              </a:spcBef>
              <a:buClr>
                <a:srgbClr val="31B6FD"/>
              </a:buClr>
              <a:buSzPct val="100000"/>
              <a:buFont typeface="Arial" charset="0"/>
              <a:buChar char="•"/>
            </a:pPr>
            <a:r>
              <a:rPr lang="tr-TR" sz="2400">
                <a:solidFill>
                  <a:srgbClr val="FF0000"/>
                </a:solidFill>
                <a:latin typeface="Candara" pitchFamily="34" charset="0"/>
              </a:rPr>
              <a:t>Akut Stres Tepkisi</a:t>
            </a:r>
          </a:p>
          <a:p>
            <a:pPr marL="273050" indent="-273050">
              <a:spcBef>
                <a:spcPct val="20000"/>
              </a:spcBef>
              <a:buClr>
                <a:srgbClr val="31B6FD"/>
              </a:buClr>
              <a:buSzPct val="100000"/>
              <a:buFont typeface="Arial" charset="0"/>
              <a:buChar char="•"/>
            </a:pPr>
            <a:r>
              <a:rPr lang="tr-TR" sz="2400">
                <a:solidFill>
                  <a:srgbClr val="FF0000"/>
                </a:solidFill>
                <a:latin typeface="Candara" pitchFamily="34" charset="0"/>
              </a:rPr>
              <a:t>Travma Sonrası Stres Bozukluğu</a:t>
            </a:r>
          </a:p>
        </p:txBody>
      </p:sp>
      <p:sp>
        <p:nvSpPr>
          <p:cNvPr id="49156" name="4 Dikdörtgen"/>
          <p:cNvSpPr>
            <a:spLocks noChangeArrowheads="1"/>
          </p:cNvSpPr>
          <p:nvPr/>
        </p:nvSpPr>
        <p:spPr bwMode="auto">
          <a:xfrm>
            <a:off x="827088" y="3068638"/>
            <a:ext cx="7561262" cy="2678112"/>
          </a:xfrm>
          <a:prstGeom prst="rect">
            <a:avLst/>
          </a:prstGeom>
          <a:noFill/>
          <a:ln w="9525">
            <a:noFill/>
            <a:miter lim="800000"/>
            <a:headEnd/>
            <a:tailEnd/>
          </a:ln>
        </p:spPr>
        <p:txBody>
          <a:bodyPr>
            <a:spAutoFit/>
          </a:bodyPr>
          <a:lstStyle/>
          <a:p>
            <a:r>
              <a:rPr lang="tr-TR" sz="2400">
                <a:latin typeface="Candara" pitchFamily="34" charset="0"/>
              </a:rPr>
              <a:t>Travmayla karşılaşan kişi şaşkınlık içindedir, donakalır, ne yaptığının farkında değildir. Olayı hatırlamak istemez, bulunduğu yerden uzaklaşmaya çalışabilir veya  amaçsız hareketlerde bulunabilir. Bir müddet sonra durumun farkına varır, başına gelenleri hatırlar ve felaketin boyutlarını kavramaya başladığında akut stres tepkisi gelişir.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2 Başlık"/>
          <p:cNvSpPr>
            <a:spLocks noGrp="1"/>
          </p:cNvSpPr>
          <p:nvPr>
            <p:ph type="title"/>
          </p:nvPr>
        </p:nvSpPr>
        <p:spPr/>
        <p:txBody>
          <a:bodyPr/>
          <a:lstStyle/>
          <a:p>
            <a:pPr eaLnBrk="1" hangingPunct="1"/>
            <a:endParaRPr lang="tr-TR" smtClean="0"/>
          </a:p>
        </p:txBody>
      </p:sp>
      <p:sp>
        <p:nvSpPr>
          <p:cNvPr id="2" name="1 İçerik Yer Tutucusu"/>
          <p:cNvSpPr>
            <a:spLocks noGrp="1"/>
          </p:cNvSpPr>
          <p:nvPr>
            <p:ph idx="1"/>
          </p:nvPr>
        </p:nvSpPr>
        <p:spPr>
          <a:xfrm>
            <a:off x="857224" y="1643050"/>
            <a:ext cx="7408862" cy="3776663"/>
          </a:xfrm>
        </p:spPr>
        <p:txBody>
          <a:bodyPr rtlCol="0">
            <a:normAutofit/>
          </a:bodyPr>
          <a:lstStyle/>
          <a:p>
            <a:pPr marL="274320" indent="-274320" eaLnBrk="1" fontAlgn="auto" hangingPunct="1">
              <a:spcAft>
                <a:spcPts val="0"/>
              </a:spcAft>
              <a:buFont typeface="Symbol" pitchFamily="18" charset="2"/>
              <a:buNone/>
              <a:defRPr/>
            </a:pPr>
            <a:r>
              <a:rPr lang="tr-TR" u="sng" dirty="0" smtClean="0">
                <a:solidFill>
                  <a:schemeClr val="tx1"/>
                </a:solidFill>
              </a:rPr>
              <a:t>Akut Stres Tepkisi</a:t>
            </a:r>
          </a:p>
          <a:p>
            <a:pPr marL="274320" indent="-274320" eaLnBrk="1" fontAlgn="auto" hangingPunct="1">
              <a:spcAft>
                <a:spcPts val="0"/>
              </a:spcAft>
              <a:defRPr/>
            </a:pPr>
            <a:r>
              <a:rPr lang="tr-TR" dirty="0" smtClean="0"/>
              <a:t>Travma sonrası ilk dört haftada ortaya çıkar ve 2 gün ile 4 hafta sürer.</a:t>
            </a:r>
          </a:p>
          <a:p>
            <a:pPr marL="274320" indent="-274320" eaLnBrk="1" fontAlgn="auto" hangingPunct="1">
              <a:spcAft>
                <a:spcPts val="0"/>
              </a:spcAft>
              <a:buFont typeface="Symbol" pitchFamily="18" charset="2"/>
              <a:buNone/>
              <a:defRPr/>
            </a:pPr>
            <a:r>
              <a:rPr lang="tr-TR" u="sng" dirty="0" smtClean="0">
                <a:solidFill>
                  <a:schemeClr val="tx1"/>
                </a:solidFill>
              </a:rPr>
              <a:t>Travma Sonrası Stres Bozukluğu</a:t>
            </a:r>
          </a:p>
          <a:p>
            <a:pPr marL="274320" indent="-274320" eaLnBrk="1" fontAlgn="auto" hangingPunct="1">
              <a:spcAft>
                <a:spcPts val="0"/>
              </a:spcAft>
              <a:defRPr/>
            </a:pPr>
            <a:r>
              <a:rPr lang="tr-TR" dirty="0" smtClean="0">
                <a:solidFill>
                  <a:srgbClr val="FF0000"/>
                </a:solidFill>
              </a:rPr>
              <a:t>Çoğu kez </a:t>
            </a:r>
            <a:r>
              <a:rPr lang="tr-TR" dirty="0" err="1" smtClean="0">
                <a:solidFill>
                  <a:srgbClr val="FF0000"/>
                </a:solidFill>
              </a:rPr>
              <a:t>travmatik</a:t>
            </a:r>
            <a:r>
              <a:rPr lang="tr-TR" dirty="0" smtClean="0">
                <a:solidFill>
                  <a:srgbClr val="FF0000"/>
                </a:solidFill>
              </a:rPr>
              <a:t> olayın yaşanmasından bir aydan sonraki dönemde ortaya çıkar. Etkisi birkaç ay sürebilir.Bazı bireylerde bu sürenin daha da uzun sürdüğü gözlemlenebilir.</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smtClean="0"/>
              <a:t>Travma Sonrası Stres Bozukluğu (TSSB) Belirtileri</a:t>
            </a:r>
            <a:endParaRPr lang="tr-TR" dirty="0"/>
          </a:p>
        </p:txBody>
      </p:sp>
      <p:sp>
        <p:nvSpPr>
          <p:cNvPr id="2" name="İçerik Yer Tutucusu 1"/>
          <p:cNvSpPr>
            <a:spLocks noGrp="1"/>
          </p:cNvSpPr>
          <p:nvPr>
            <p:ph idx="1"/>
          </p:nvPr>
        </p:nvSpPr>
        <p:spPr>
          <a:xfrm>
            <a:off x="539750" y="1773238"/>
            <a:ext cx="8280400" cy="4824412"/>
          </a:xfrm>
        </p:spPr>
        <p:txBody>
          <a:bodyPr rtlCol="0">
            <a:noAutofit/>
          </a:bodyPr>
          <a:lstStyle/>
          <a:p>
            <a:pPr marL="274320" indent="-274320" eaLnBrk="1" fontAlgn="auto" hangingPunct="1">
              <a:spcAft>
                <a:spcPts val="0"/>
              </a:spcAft>
              <a:buFont typeface="Symbol" pitchFamily="18" charset="2"/>
              <a:buNone/>
              <a:defRPr/>
            </a:pPr>
            <a:r>
              <a:rPr lang="tr-TR" sz="1800" dirty="0" smtClean="0">
                <a:solidFill>
                  <a:srgbClr val="FF0000"/>
                </a:solidFill>
                <a:latin typeface="+mj-lt"/>
              </a:rPr>
              <a:t>Travma sonrası stres tepkileri</a:t>
            </a:r>
          </a:p>
          <a:p>
            <a:pPr marL="274320" indent="-274320" eaLnBrk="1" fontAlgn="auto" hangingPunct="1">
              <a:spcAft>
                <a:spcPts val="0"/>
              </a:spcAft>
              <a:defRPr/>
            </a:pPr>
            <a:r>
              <a:rPr lang="tr-TR" sz="1800" dirty="0" smtClean="0">
                <a:latin typeface="+mj-lt"/>
              </a:rPr>
              <a:t>İstenmeden akla gelen düşünce ve görüntüler </a:t>
            </a:r>
          </a:p>
          <a:p>
            <a:pPr marL="274320" indent="-274320" eaLnBrk="1" fontAlgn="auto" hangingPunct="1">
              <a:spcAft>
                <a:spcPts val="0"/>
              </a:spcAft>
              <a:buFont typeface="Symbol" pitchFamily="18" charset="2"/>
              <a:buNone/>
              <a:defRPr/>
            </a:pPr>
            <a:r>
              <a:rPr lang="tr-TR" sz="1800" dirty="0" smtClean="0">
                <a:latin typeface="+mj-lt"/>
              </a:rPr>
              <a:t>(Travmaya ait anılar canlanır, olayı yeniden yaşıyor ve görüyormuş gibi hissetme mevcuttur).</a:t>
            </a:r>
          </a:p>
          <a:p>
            <a:pPr marL="274320" indent="-274320" eaLnBrk="1" fontAlgn="auto" hangingPunct="1">
              <a:spcAft>
                <a:spcPts val="0"/>
              </a:spcAft>
              <a:defRPr/>
            </a:pPr>
            <a:r>
              <a:rPr lang="tr-TR" sz="1800" dirty="0" smtClean="0">
                <a:latin typeface="+mj-lt"/>
              </a:rPr>
              <a:t> Kaçınma tepkileri </a:t>
            </a:r>
          </a:p>
          <a:p>
            <a:pPr marL="274320" indent="-274320" eaLnBrk="1" fontAlgn="auto" hangingPunct="1">
              <a:spcAft>
                <a:spcPts val="0"/>
              </a:spcAft>
              <a:buFont typeface="Symbol" pitchFamily="18" charset="2"/>
              <a:buNone/>
              <a:defRPr/>
            </a:pPr>
            <a:r>
              <a:rPr lang="tr-TR" sz="1800" dirty="0" smtClean="0">
                <a:latin typeface="+mj-lt"/>
              </a:rPr>
              <a:t>(</a:t>
            </a:r>
            <a:r>
              <a:rPr lang="tr-TR" sz="1800" dirty="0" err="1" smtClean="0">
                <a:latin typeface="+mj-lt"/>
              </a:rPr>
              <a:t>Travmatik</a:t>
            </a:r>
            <a:r>
              <a:rPr lang="tr-TR" sz="1800" dirty="0" smtClean="0">
                <a:latin typeface="+mj-lt"/>
              </a:rPr>
              <a:t> olayla ilgili olan düşünce, duygu, etkinlik ve mekanlardan kaçınması).</a:t>
            </a:r>
          </a:p>
          <a:p>
            <a:pPr marL="274320" indent="-274320" eaLnBrk="1" fontAlgn="auto" hangingPunct="1">
              <a:spcAft>
                <a:spcPts val="0"/>
              </a:spcAft>
              <a:defRPr/>
            </a:pPr>
            <a:r>
              <a:rPr lang="tr-TR" sz="1800" dirty="0" smtClean="0">
                <a:latin typeface="+mj-lt"/>
              </a:rPr>
              <a:t>Aşırı Uyarılma Tepkileri </a:t>
            </a:r>
          </a:p>
          <a:p>
            <a:pPr marL="274320" indent="-274320" eaLnBrk="1" fontAlgn="auto" hangingPunct="1">
              <a:spcAft>
                <a:spcPts val="0"/>
              </a:spcAft>
              <a:buFont typeface="Symbol" pitchFamily="18" charset="2"/>
              <a:buNone/>
              <a:defRPr/>
            </a:pPr>
            <a:r>
              <a:rPr lang="tr-TR" sz="1800" dirty="0" smtClean="0">
                <a:latin typeface="+mj-lt"/>
              </a:rPr>
              <a:t>(Aşırı fizyolojik bir uyarılma- hızlı kalp atışı, avuç içlerinin terlemesi, konsantrasyon sorunları vb./ kas ağrısı, sırt ağrısı, karın ağrısı vb. belirtiler)</a:t>
            </a:r>
          </a:p>
          <a:p>
            <a:pPr marL="274320" indent="-274320" eaLnBrk="1" fontAlgn="auto" hangingPunct="1">
              <a:spcAft>
                <a:spcPts val="0"/>
              </a:spcAft>
              <a:buFontTx/>
              <a:buNone/>
              <a:defRPr/>
            </a:pPr>
            <a:endParaRPr lang="tr-TR" sz="1800" b="1" i="1" dirty="0" smtClean="0">
              <a:effectLst>
                <a:outerShdw blurRad="38100" dist="38100" dir="2700000" algn="tl">
                  <a:srgbClr val="000000">
                    <a:alpha val="43137"/>
                  </a:srgbClr>
                </a:outerShdw>
              </a:effectLst>
              <a:latin typeface="+mj-lt"/>
            </a:endParaRPr>
          </a:p>
          <a:p>
            <a:pPr marL="274320" indent="-274320" eaLnBrk="1" fontAlgn="auto" hangingPunct="1">
              <a:spcAft>
                <a:spcPts val="0"/>
              </a:spcAft>
              <a:buFontTx/>
              <a:buNone/>
              <a:defRPr/>
            </a:pPr>
            <a:r>
              <a:rPr lang="tr-TR" sz="1800" b="1" i="1" dirty="0" smtClean="0">
                <a:effectLst>
                  <a:outerShdw blurRad="38100" dist="38100" dir="2700000" algn="tl">
                    <a:srgbClr val="000000">
                      <a:alpha val="43137"/>
                    </a:srgbClr>
                  </a:outerShdw>
                </a:effectLst>
                <a:latin typeface="+mj-lt"/>
              </a:rPr>
              <a:t>KRONİK TSSB</a:t>
            </a:r>
          </a:p>
          <a:p>
            <a:pPr marL="274320" indent="-274320" eaLnBrk="1" fontAlgn="auto" hangingPunct="1">
              <a:spcAft>
                <a:spcPts val="0"/>
              </a:spcAft>
              <a:defRPr/>
            </a:pPr>
            <a:r>
              <a:rPr lang="tr-TR" sz="1800" dirty="0" smtClean="0">
                <a:latin typeface="+mj-lt"/>
              </a:rPr>
              <a:t>Depresif ruh durumu</a:t>
            </a:r>
          </a:p>
          <a:p>
            <a:pPr marL="274320" indent="-274320" eaLnBrk="1" fontAlgn="auto" hangingPunct="1">
              <a:spcAft>
                <a:spcPts val="0"/>
              </a:spcAft>
              <a:defRPr/>
            </a:pPr>
            <a:r>
              <a:rPr lang="tr-TR" sz="1800" dirty="0" smtClean="0">
                <a:latin typeface="+mj-lt"/>
              </a:rPr>
              <a:t>Suçluluk duyguları</a:t>
            </a:r>
          </a:p>
          <a:p>
            <a:pPr marL="274320" indent="-274320" eaLnBrk="1" fontAlgn="auto" hangingPunct="1">
              <a:spcAft>
                <a:spcPts val="0"/>
              </a:spcAft>
              <a:defRPr/>
            </a:pPr>
            <a:r>
              <a:rPr lang="tr-TR" sz="1800" dirty="0" smtClean="0">
                <a:latin typeface="+mj-lt"/>
              </a:rPr>
              <a:t>Toplumdan/diğer insanlardan uzaklaşma</a:t>
            </a:r>
          </a:p>
          <a:p>
            <a:pPr marL="274320" indent="-274320" eaLnBrk="1" fontAlgn="auto" hangingPunct="1">
              <a:spcAft>
                <a:spcPts val="0"/>
              </a:spcAft>
              <a:defRPr/>
            </a:pPr>
            <a:r>
              <a:rPr lang="tr-TR" sz="1800" dirty="0" smtClean="0">
                <a:latin typeface="+mj-lt"/>
              </a:rPr>
              <a:t>Madde bağımlılığı tehlikesi</a:t>
            </a:r>
          </a:p>
          <a:p>
            <a:pPr marL="274320" indent="-274320" eaLnBrk="1" fontAlgn="auto" hangingPunct="1">
              <a:spcAft>
                <a:spcPts val="0"/>
              </a:spcAft>
              <a:defRPr/>
            </a:pPr>
            <a:endParaRPr lang="tr-TR"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err="1" smtClean="0"/>
              <a:t>Psikososyal</a:t>
            </a:r>
            <a:r>
              <a:rPr lang="tr-TR" dirty="0" smtClean="0"/>
              <a:t> Müdahale Hizmetleri Nedir? </a:t>
            </a:r>
            <a:endParaRPr lang="tr-TR" dirty="0"/>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defRPr/>
            </a:pPr>
            <a:r>
              <a:rPr lang="tr-TR" dirty="0" smtClean="0"/>
              <a:t>Bakanlığımız görev, rol ve sorumlulukları bünyesinde, önleyici, koruyucu ve destekleyici çalışmaların tümüdür.</a:t>
            </a:r>
          </a:p>
          <a:p>
            <a:pPr marL="274320" indent="-274320" eaLnBrk="1" fontAlgn="auto" hangingPunct="1">
              <a:spcAft>
                <a:spcPts val="0"/>
              </a:spcAft>
              <a:defRPr/>
            </a:pPr>
            <a:r>
              <a:rPr lang="tr-TR" dirty="0" smtClean="0"/>
              <a:t>Temel amaç, potansiyel ve var olan risklere yönelik tedbirlerin alınarak  </a:t>
            </a:r>
            <a:r>
              <a:rPr lang="tr-TR" dirty="0" err="1" smtClean="0"/>
              <a:t>psikososyal</a:t>
            </a:r>
            <a:r>
              <a:rPr lang="tr-TR" dirty="0" smtClean="0"/>
              <a:t> gelişimin desteklenmesidir.</a:t>
            </a:r>
          </a:p>
          <a:p>
            <a:pPr marL="274320" indent="-274320" eaLnBrk="1" fontAlgn="auto" hangingPunct="1">
              <a:spcAft>
                <a:spcPts val="0"/>
              </a:spcAft>
              <a:defRPr/>
            </a:pPr>
            <a:r>
              <a:rPr lang="tr-TR" dirty="0" smtClean="0"/>
              <a:t>Bu hizmetler, </a:t>
            </a:r>
            <a:r>
              <a:rPr lang="tr-TR" dirty="0"/>
              <a:t>il/ilçe düzeyinde </a:t>
            </a:r>
            <a:r>
              <a:rPr lang="tr-TR" dirty="0" err="1"/>
              <a:t>psikososyal</a:t>
            </a:r>
            <a:r>
              <a:rPr lang="tr-TR" dirty="0"/>
              <a:t> müdahale ekipleri tarafından, okul düzeyinde ise </a:t>
            </a:r>
            <a:r>
              <a:rPr lang="tr-TR" dirty="0" smtClean="0"/>
              <a:t>psikolojik danışma ve rehberlik servisleri </a:t>
            </a:r>
            <a:r>
              <a:rPr lang="tr-TR" dirty="0"/>
              <a:t>tarafından gerçekleştirilir.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err="1" smtClean="0"/>
              <a:t>TSSB’nin</a:t>
            </a:r>
            <a:r>
              <a:rPr lang="tr-TR" dirty="0" smtClean="0"/>
              <a:t> Ortaya Çıkmasına Neden Olan Faktörler</a:t>
            </a:r>
            <a:endParaRPr lang="tr-TR" dirty="0"/>
          </a:p>
        </p:txBody>
      </p:sp>
      <p:sp>
        <p:nvSpPr>
          <p:cNvPr id="2" name="İçerik Yer Tutucusu 1"/>
          <p:cNvSpPr>
            <a:spLocks noGrp="1"/>
          </p:cNvSpPr>
          <p:nvPr>
            <p:ph idx="1"/>
          </p:nvPr>
        </p:nvSpPr>
        <p:spPr/>
        <p:txBody>
          <a:bodyPr rtlCol="0">
            <a:normAutofit fontScale="85000" lnSpcReduction="20000"/>
          </a:bodyPr>
          <a:lstStyle/>
          <a:p>
            <a:pPr marL="274320" indent="-274320" eaLnBrk="1" fontAlgn="auto" hangingPunct="1">
              <a:spcAft>
                <a:spcPts val="0"/>
              </a:spcAft>
              <a:buFontTx/>
              <a:buNone/>
              <a:defRPr/>
            </a:pPr>
            <a:r>
              <a:rPr lang="tr-TR" sz="2800" b="1" dirty="0" smtClean="0">
                <a:effectLst>
                  <a:outerShdw blurRad="38100" dist="38100" dir="2700000" algn="tl">
                    <a:srgbClr val="000000">
                      <a:alpha val="43137"/>
                    </a:srgbClr>
                  </a:outerShdw>
                </a:effectLst>
                <a:latin typeface="+mj-lt"/>
              </a:rPr>
              <a:t>Olaya İlişkin Faktörler</a:t>
            </a:r>
          </a:p>
          <a:p>
            <a:pPr marL="274320" indent="-274320" eaLnBrk="1" fontAlgn="auto" hangingPunct="1">
              <a:spcAft>
                <a:spcPts val="0"/>
              </a:spcAft>
              <a:buFontTx/>
              <a:buNone/>
              <a:defRPr/>
            </a:pPr>
            <a:endParaRPr lang="tr-TR" sz="2800" dirty="0" smtClean="0">
              <a:latin typeface="+mj-lt"/>
            </a:endParaRPr>
          </a:p>
          <a:p>
            <a:pPr marL="274320" indent="-274320" eaLnBrk="1" fontAlgn="auto" hangingPunct="1">
              <a:spcAft>
                <a:spcPts val="0"/>
              </a:spcAft>
              <a:buFontTx/>
              <a:buNone/>
              <a:defRPr/>
            </a:pPr>
            <a:r>
              <a:rPr lang="tr-TR" sz="2800" dirty="0" smtClean="0">
                <a:latin typeface="+mj-lt"/>
              </a:rPr>
              <a:t>Eğer </a:t>
            </a:r>
            <a:r>
              <a:rPr lang="tr-TR" sz="2800" dirty="0">
                <a:latin typeface="+mj-lt"/>
              </a:rPr>
              <a:t>travma/zorlu yaşam olayları:</a:t>
            </a:r>
          </a:p>
          <a:p>
            <a:pPr marL="274320" indent="-274320" eaLnBrk="1" fontAlgn="auto" hangingPunct="1">
              <a:spcAft>
                <a:spcPts val="0"/>
              </a:spcAft>
              <a:defRPr/>
            </a:pPr>
            <a:r>
              <a:rPr lang="tr-TR" dirty="0" smtClean="0">
                <a:latin typeface="+mj-lt"/>
              </a:rPr>
              <a:t>yaşamı tehdit olarak algılanıyorsa</a:t>
            </a:r>
          </a:p>
          <a:p>
            <a:pPr marL="274320" indent="-274320" eaLnBrk="1" fontAlgn="auto" hangingPunct="1">
              <a:spcAft>
                <a:spcPts val="0"/>
              </a:spcAft>
              <a:defRPr/>
            </a:pPr>
            <a:r>
              <a:rPr lang="tr-TR" dirty="0" smtClean="0">
                <a:latin typeface="+mj-lt"/>
              </a:rPr>
              <a:t>bireyin yaşam deneyiminin dışında ise</a:t>
            </a:r>
          </a:p>
          <a:p>
            <a:pPr marL="274320" indent="-274320" eaLnBrk="1" fontAlgn="auto" hangingPunct="1">
              <a:spcAft>
                <a:spcPts val="0"/>
              </a:spcAft>
              <a:defRPr/>
            </a:pPr>
            <a:r>
              <a:rPr lang="tr-TR" dirty="0" smtClean="0">
                <a:latin typeface="+mj-lt"/>
              </a:rPr>
              <a:t>günlük, sıradan, normal bir olay değilse</a:t>
            </a:r>
          </a:p>
          <a:p>
            <a:pPr marL="274320" indent="-274320" eaLnBrk="1" fontAlgn="auto" hangingPunct="1">
              <a:spcAft>
                <a:spcPts val="0"/>
              </a:spcAft>
              <a:defRPr/>
            </a:pPr>
            <a:r>
              <a:rPr lang="tr-TR" dirty="0" smtClean="0">
                <a:latin typeface="+mj-lt"/>
              </a:rPr>
              <a:t>birey tamamen kontrolünü kaybediyorsa</a:t>
            </a:r>
          </a:p>
          <a:p>
            <a:pPr marL="274320" indent="-274320" eaLnBrk="1" fontAlgn="auto" hangingPunct="1">
              <a:spcAft>
                <a:spcPts val="0"/>
              </a:spcAft>
              <a:defRPr/>
            </a:pPr>
            <a:r>
              <a:rPr lang="tr-TR" dirty="0" smtClean="0">
                <a:latin typeface="+mj-lt"/>
              </a:rPr>
              <a:t>yaşam beklentilerini yıkma özelliği taşıyorsa (yaşama ait</a:t>
            </a:r>
            <a:r>
              <a:rPr lang="tr-TR" sz="2800" dirty="0" smtClean="0">
                <a:latin typeface="+mj-lt"/>
              </a:rPr>
              <a:t> </a:t>
            </a:r>
            <a:r>
              <a:rPr lang="tr-TR" dirty="0" smtClean="0">
                <a:latin typeface="+mj-lt"/>
              </a:rPr>
              <a:t>beklediği güzel şeylerin yıkılması) </a:t>
            </a:r>
          </a:p>
          <a:p>
            <a:pPr marL="274320" indent="-274320" eaLnBrk="1" fontAlgn="auto" hangingPunct="1">
              <a:spcAft>
                <a:spcPts val="0"/>
              </a:spcAft>
              <a:defRPr/>
            </a:pPr>
            <a:r>
              <a:rPr lang="tr-TR" dirty="0" smtClean="0">
                <a:latin typeface="+mj-lt"/>
              </a:rPr>
              <a:t>ölüme şahit oluyorsa</a:t>
            </a:r>
          </a:p>
          <a:p>
            <a:pPr marL="274320" indent="-274320" eaLnBrk="1" fontAlgn="auto" hangingPunct="1">
              <a:spcAft>
                <a:spcPts val="0"/>
              </a:spcAft>
              <a:buFontTx/>
              <a:buNone/>
              <a:defRPr/>
            </a:pPr>
            <a:r>
              <a:rPr lang="tr-TR" sz="2800" dirty="0" smtClean="0">
                <a:latin typeface="+mj-lt"/>
              </a:rPr>
              <a:t>travma sonrası stres bozukluğuna yol</a:t>
            </a:r>
          </a:p>
          <a:p>
            <a:pPr marL="274320" indent="-274320" eaLnBrk="1" fontAlgn="auto" hangingPunct="1">
              <a:spcAft>
                <a:spcPts val="0"/>
              </a:spcAft>
              <a:buFontTx/>
              <a:buNone/>
              <a:defRPr/>
            </a:pPr>
            <a:r>
              <a:rPr lang="tr-TR" sz="2800" dirty="0" smtClean="0">
                <a:latin typeface="+mj-lt"/>
              </a:rPr>
              <a:t>açabilir.</a:t>
            </a:r>
            <a:endParaRPr lang="tr-TR" dirty="0" smtClean="0">
              <a:latin typeface="+mj-lt"/>
            </a:endParaRP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err="1"/>
              <a:t>TSSB’nin</a:t>
            </a:r>
            <a:r>
              <a:rPr lang="tr-TR" dirty="0"/>
              <a:t> Ortaya Çıkmasına Neden Olan Faktörler</a:t>
            </a:r>
          </a:p>
        </p:txBody>
      </p:sp>
      <p:sp>
        <p:nvSpPr>
          <p:cNvPr id="2" name="İçerik Yer Tutucusu 1"/>
          <p:cNvSpPr>
            <a:spLocks noGrp="1"/>
          </p:cNvSpPr>
          <p:nvPr>
            <p:ph idx="1"/>
          </p:nvPr>
        </p:nvSpPr>
        <p:spPr/>
        <p:txBody>
          <a:bodyPr rtlCol="0">
            <a:normAutofit lnSpcReduction="10000"/>
          </a:bodyPr>
          <a:lstStyle/>
          <a:p>
            <a:pPr marL="274320" indent="-274320" eaLnBrk="1" fontAlgn="auto" hangingPunct="1">
              <a:spcAft>
                <a:spcPts val="0"/>
              </a:spcAft>
              <a:buFontTx/>
              <a:buNone/>
              <a:defRPr/>
            </a:pPr>
            <a:r>
              <a:rPr lang="tr-TR" sz="2800" b="1" dirty="0" smtClean="0">
                <a:effectLst>
                  <a:outerShdw blurRad="38100" dist="38100" dir="2700000" algn="tl">
                    <a:srgbClr val="000000">
                      <a:alpha val="43137"/>
                    </a:srgbClr>
                  </a:outerShdw>
                </a:effectLst>
                <a:latin typeface="+mj-lt"/>
              </a:rPr>
              <a:t>Ortama İlişkin Etmenler</a:t>
            </a:r>
          </a:p>
          <a:p>
            <a:pPr marL="274320" indent="-274320" eaLnBrk="1" fontAlgn="auto" hangingPunct="1">
              <a:spcAft>
                <a:spcPts val="0"/>
              </a:spcAft>
              <a:buFontTx/>
              <a:buNone/>
              <a:defRPr/>
            </a:pPr>
            <a:endParaRPr lang="tr-TR" sz="2800" dirty="0" smtClean="0">
              <a:latin typeface="+mj-lt"/>
            </a:endParaRPr>
          </a:p>
          <a:p>
            <a:pPr marL="274320" indent="-274320" eaLnBrk="1" fontAlgn="auto" hangingPunct="1">
              <a:spcAft>
                <a:spcPts val="0"/>
              </a:spcAft>
              <a:buFontTx/>
              <a:buNone/>
              <a:defRPr/>
            </a:pPr>
            <a:r>
              <a:rPr lang="tr-TR" sz="2800" dirty="0" smtClean="0">
                <a:latin typeface="+mj-lt"/>
              </a:rPr>
              <a:t>YAKINLIK:</a:t>
            </a:r>
          </a:p>
          <a:p>
            <a:pPr lvl="1" indent="-274320" eaLnBrk="1" fontAlgn="auto" hangingPunct="1">
              <a:spcAft>
                <a:spcPts val="0"/>
              </a:spcAft>
              <a:defRPr/>
            </a:pPr>
            <a:r>
              <a:rPr lang="tr-TR" sz="2400" dirty="0" smtClean="0">
                <a:latin typeface="+mj-lt"/>
              </a:rPr>
              <a:t>Kişinin olaya yakınlık derecesi (fiziksel yakınlık)</a:t>
            </a:r>
          </a:p>
          <a:p>
            <a:pPr lvl="1" indent="-274320" eaLnBrk="1" fontAlgn="auto" hangingPunct="1">
              <a:spcAft>
                <a:spcPts val="0"/>
              </a:spcAft>
              <a:defRPr/>
            </a:pPr>
            <a:r>
              <a:rPr lang="tr-TR" sz="2400" dirty="0" smtClean="0">
                <a:latin typeface="+mj-lt"/>
              </a:rPr>
              <a:t>Duygusal olarak yakınlık derecesi (psikolojik yakınlık)</a:t>
            </a:r>
          </a:p>
          <a:p>
            <a:pPr marL="274320" indent="-274320" eaLnBrk="1" fontAlgn="auto" hangingPunct="1">
              <a:spcAft>
                <a:spcPts val="0"/>
              </a:spcAft>
              <a:buFontTx/>
              <a:buNone/>
              <a:defRPr/>
            </a:pPr>
            <a:endParaRPr lang="tr-TR" sz="2800" dirty="0" smtClean="0">
              <a:latin typeface="+mj-lt"/>
            </a:endParaRPr>
          </a:p>
          <a:p>
            <a:pPr marL="274320" indent="-274320" eaLnBrk="1" fontAlgn="auto" hangingPunct="1">
              <a:spcAft>
                <a:spcPts val="0"/>
              </a:spcAft>
              <a:buFontTx/>
              <a:buNone/>
              <a:defRPr/>
            </a:pPr>
            <a:r>
              <a:rPr lang="tr-TR" sz="2800" dirty="0" smtClean="0">
                <a:latin typeface="+mj-lt"/>
              </a:rPr>
              <a:t>SÜRE:</a:t>
            </a:r>
          </a:p>
          <a:p>
            <a:pPr marL="274320" indent="-274320" eaLnBrk="1" fontAlgn="auto" hangingPunct="1">
              <a:spcAft>
                <a:spcPts val="0"/>
              </a:spcAft>
              <a:buFontTx/>
              <a:buNone/>
              <a:defRPr/>
            </a:pPr>
            <a:r>
              <a:rPr lang="tr-TR" dirty="0" smtClean="0">
                <a:latin typeface="+mj-lt"/>
              </a:rPr>
              <a:t>Travma / zorlu yaşam olaylarına maruz kalma</a:t>
            </a:r>
          </a:p>
          <a:p>
            <a:pPr marL="274320" indent="-274320" eaLnBrk="1" fontAlgn="auto" hangingPunct="1">
              <a:spcAft>
                <a:spcPts val="0"/>
              </a:spcAft>
              <a:buFontTx/>
              <a:buNone/>
              <a:defRPr/>
            </a:pPr>
            <a:r>
              <a:rPr lang="tr-TR" dirty="0" smtClean="0">
                <a:latin typeface="+mj-lt"/>
              </a:rPr>
              <a:t>süresi</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err="1"/>
              <a:t>TSSB’nin</a:t>
            </a:r>
            <a:r>
              <a:rPr lang="tr-TR" dirty="0"/>
              <a:t> Ortaya Çıkmasına Neden Olan Faktörler</a:t>
            </a:r>
          </a:p>
        </p:txBody>
      </p:sp>
      <p:sp>
        <p:nvSpPr>
          <p:cNvPr id="2" name="İçerik Yer Tutucusu 1"/>
          <p:cNvSpPr>
            <a:spLocks noGrp="1"/>
          </p:cNvSpPr>
          <p:nvPr>
            <p:ph idx="1"/>
          </p:nvPr>
        </p:nvSpPr>
        <p:spPr/>
        <p:txBody>
          <a:bodyPr rtlCol="0">
            <a:normAutofit/>
          </a:bodyPr>
          <a:lstStyle/>
          <a:p>
            <a:pPr marL="274320" indent="-274320" eaLnBrk="1" fontAlgn="auto" hangingPunct="1">
              <a:spcAft>
                <a:spcPts val="0"/>
              </a:spcAft>
              <a:buFontTx/>
              <a:buNone/>
              <a:defRPr/>
            </a:pPr>
            <a:r>
              <a:rPr lang="tr-TR" b="1" dirty="0" smtClean="0">
                <a:effectLst>
                  <a:outerShdw blurRad="38100" dist="38100" dir="2700000" algn="tl">
                    <a:srgbClr val="000000">
                      <a:alpha val="43137"/>
                    </a:srgbClr>
                  </a:outerShdw>
                </a:effectLst>
                <a:latin typeface="+mj-lt"/>
              </a:rPr>
              <a:t>Bireye İlişkin Etmenler</a:t>
            </a:r>
          </a:p>
          <a:p>
            <a:pPr marL="274320" indent="-274320" eaLnBrk="1" fontAlgn="auto" hangingPunct="1">
              <a:spcAft>
                <a:spcPts val="0"/>
              </a:spcAft>
              <a:buFontTx/>
              <a:buNone/>
              <a:defRPr/>
            </a:pPr>
            <a:endParaRPr lang="en-AU" dirty="0">
              <a:latin typeface="+mj-lt"/>
            </a:endParaRPr>
          </a:p>
          <a:p>
            <a:pPr marL="274320" indent="-274320" eaLnBrk="1" fontAlgn="auto" hangingPunct="1">
              <a:spcAft>
                <a:spcPts val="0"/>
              </a:spcAft>
              <a:defRPr/>
            </a:pPr>
            <a:r>
              <a:rPr lang="tr-TR" dirty="0" smtClean="0">
                <a:latin typeface="+mj-lt"/>
              </a:rPr>
              <a:t>Baş etme becerileri zayıf ise</a:t>
            </a:r>
          </a:p>
          <a:p>
            <a:pPr marL="274320" indent="-274320" eaLnBrk="1" fontAlgn="auto" hangingPunct="1">
              <a:spcAft>
                <a:spcPts val="0"/>
              </a:spcAft>
              <a:defRPr/>
            </a:pPr>
            <a:r>
              <a:rPr lang="tr-TR" dirty="0" err="1" smtClean="0">
                <a:latin typeface="+mj-lt"/>
              </a:rPr>
              <a:t>Varolan</a:t>
            </a:r>
            <a:r>
              <a:rPr lang="tr-TR" dirty="0" smtClean="0">
                <a:latin typeface="+mj-lt"/>
              </a:rPr>
              <a:t> destek kaynaklarının niteliği olumsuz ise</a:t>
            </a:r>
          </a:p>
          <a:p>
            <a:pPr marL="274320" indent="-274320" eaLnBrk="1" fontAlgn="auto" hangingPunct="1">
              <a:spcAft>
                <a:spcPts val="0"/>
              </a:spcAft>
              <a:defRPr/>
            </a:pPr>
            <a:r>
              <a:rPr lang="tr-TR" dirty="0" smtClean="0">
                <a:latin typeface="+mj-lt"/>
              </a:rPr>
              <a:t>Önceki deneyimleri (daha önce de travma/zorlu yaşam olaylarına maruz kalmışsa</a:t>
            </a:r>
            <a:r>
              <a:rPr lang="en-AU" dirty="0" smtClean="0">
                <a:latin typeface="+mj-lt"/>
              </a:rPr>
              <a:t>)</a:t>
            </a:r>
            <a:endParaRPr lang="tr-TR" dirty="0" smtClean="0">
              <a:latin typeface="+mj-lt"/>
            </a:endParaRPr>
          </a:p>
          <a:p>
            <a:pPr marL="274320" indent="-274320" eaLnBrk="1" fontAlgn="auto" hangingPunct="1">
              <a:spcAft>
                <a:spcPts val="0"/>
              </a:spcAft>
              <a:defRPr/>
            </a:pPr>
            <a:r>
              <a:rPr lang="tr-TR" dirty="0" smtClean="0">
                <a:latin typeface="+mj-lt"/>
              </a:rPr>
              <a:t>Anne babanın travmadan etkilenme düzeyleri</a:t>
            </a:r>
            <a:endParaRPr lang="en-AU" dirty="0">
              <a:latin typeface="+mj-lt"/>
            </a:endParaRP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Başlık 1"/>
          <p:cNvSpPr>
            <a:spLocks noGrp="1"/>
          </p:cNvSpPr>
          <p:nvPr>
            <p:ph type="title"/>
          </p:nvPr>
        </p:nvSpPr>
        <p:spPr/>
        <p:txBody>
          <a:bodyPr>
            <a:normAutofit/>
          </a:bodyPr>
          <a:lstStyle/>
          <a:p>
            <a:pPr eaLnBrk="1" hangingPunct="1"/>
            <a:r>
              <a:rPr lang="tr-TR" smtClean="0"/>
              <a:t>Yaşa Bağlı Stres Tepkileri (0-6)</a:t>
            </a:r>
          </a:p>
        </p:txBody>
      </p:sp>
      <p:sp>
        <p:nvSpPr>
          <p:cNvPr id="3" name="İçerik Yer Tutucusu 2"/>
          <p:cNvSpPr>
            <a:spLocks noGrp="1"/>
          </p:cNvSpPr>
          <p:nvPr>
            <p:ph sz="half" idx="1"/>
          </p:nvPr>
        </p:nvSpPr>
        <p:spPr>
          <a:xfrm>
            <a:off x="676275" y="2679700"/>
            <a:ext cx="3822700" cy="3446463"/>
          </a:xfrm>
          <a:prstGeom prst="rect">
            <a:avLst/>
          </a:prstGeom>
        </p:spPr>
        <p:txBody>
          <a:bodyPr rtlCol="0">
            <a:normAutofit fontScale="85000" lnSpcReduction="20000"/>
          </a:bodyPr>
          <a:lstStyle/>
          <a:p>
            <a:pPr marL="274320" indent="-274320" eaLnBrk="1" fontAlgn="auto" hangingPunct="1">
              <a:spcAft>
                <a:spcPts val="0"/>
              </a:spcAft>
              <a:defRPr/>
            </a:pPr>
            <a:r>
              <a:rPr lang="tr-TR" dirty="0" smtClean="0">
                <a:latin typeface="+mj-lt"/>
              </a:rPr>
              <a:t>Yatak ıslatma, ağlama</a:t>
            </a:r>
          </a:p>
          <a:p>
            <a:pPr marL="274320" indent="-274320" eaLnBrk="1" fontAlgn="auto" hangingPunct="1">
              <a:spcAft>
                <a:spcPts val="0"/>
              </a:spcAft>
              <a:defRPr/>
            </a:pPr>
            <a:r>
              <a:rPr lang="tr-TR" dirty="0" smtClean="0">
                <a:latin typeface="+mj-lt"/>
              </a:rPr>
              <a:t>Hareketsizlik, donukluk</a:t>
            </a:r>
          </a:p>
          <a:p>
            <a:pPr marL="274320" indent="-274320" eaLnBrk="1" fontAlgn="auto" hangingPunct="1">
              <a:spcAft>
                <a:spcPts val="0"/>
              </a:spcAft>
              <a:defRPr/>
            </a:pPr>
            <a:r>
              <a:rPr lang="tr-TR" dirty="0" smtClean="0">
                <a:latin typeface="+mj-lt"/>
              </a:rPr>
              <a:t>Parmak emme</a:t>
            </a:r>
          </a:p>
          <a:p>
            <a:pPr marL="274320" indent="-274320" eaLnBrk="1" fontAlgn="auto" hangingPunct="1">
              <a:spcAft>
                <a:spcPts val="0"/>
              </a:spcAft>
              <a:defRPr/>
            </a:pPr>
            <a:r>
              <a:rPr lang="tr-TR" dirty="0" smtClean="0">
                <a:latin typeface="+mj-lt"/>
              </a:rPr>
              <a:t>Annenin dibinden ayrılamama</a:t>
            </a:r>
          </a:p>
          <a:p>
            <a:pPr marL="274320" indent="-274320" eaLnBrk="1" fontAlgn="auto" hangingPunct="1">
              <a:spcAft>
                <a:spcPts val="0"/>
              </a:spcAft>
              <a:defRPr/>
            </a:pPr>
            <a:r>
              <a:rPr lang="tr-TR" dirty="0" smtClean="0">
                <a:latin typeface="+mj-lt"/>
              </a:rPr>
              <a:t>Bağırsak kontrolünün kaybedilmesi</a:t>
            </a:r>
          </a:p>
          <a:p>
            <a:pPr marL="274320" indent="-274320" eaLnBrk="1" fontAlgn="auto" hangingPunct="1">
              <a:spcAft>
                <a:spcPts val="0"/>
              </a:spcAft>
              <a:defRPr/>
            </a:pPr>
            <a:r>
              <a:rPr lang="tr-TR" dirty="0" smtClean="0">
                <a:latin typeface="+mj-lt"/>
              </a:rPr>
              <a:t>Karanlıktan, hayvanlardan, yalnız kalmaktan, kalabalıktan korkma</a:t>
            </a:r>
          </a:p>
          <a:p>
            <a:pPr marL="274320" indent="-274320" eaLnBrk="1" fontAlgn="auto" hangingPunct="1">
              <a:spcAft>
                <a:spcPts val="0"/>
              </a:spcAft>
              <a:defRPr/>
            </a:pPr>
            <a:r>
              <a:rPr lang="tr-TR" dirty="0" smtClean="0">
                <a:latin typeface="+mj-lt"/>
              </a:rPr>
              <a:t>Dikkatsizlik</a:t>
            </a:r>
            <a:endParaRPr lang="tr-TR" sz="2800" dirty="0" smtClean="0">
              <a:latin typeface="+mj-lt"/>
            </a:endParaRPr>
          </a:p>
          <a:p>
            <a:pPr marL="274320" indent="-274320" eaLnBrk="1" fontAlgn="auto" hangingPunct="1">
              <a:spcAft>
                <a:spcPts val="0"/>
              </a:spcAft>
              <a:defRPr/>
            </a:pPr>
            <a:endParaRPr lang="tr-TR" dirty="0"/>
          </a:p>
        </p:txBody>
      </p:sp>
      <p:sp>
        <p:nvSpPr>
          <p:cNvPr id="4" name="İçerik Yer Tutucusu 3"/>
          <p:cNvSpPr>
            <a:spLocks noGrp="1"/>
          </p:cNvSpPr>
          <p:nvPr>
            <p:ph sz="half" idx="2"/>
          </p:nvPr>
        </p:nvSpPr>
        <p:spPr>
          <a:xfrm>
            <a:off x="4645025" y="2679700"/>
            <a:ext cx="3822700" cy="3446463"/>
          </a:xfrm>
          <a:prstGeom prst="rect">
            <a:avLst/>
          </a:prstGeom>
        </p:spPr>
        <p:txBody>
          <a:bodyPr rtlCol="0">
            <a:normAutofit fontScale="85000" lnSpcReduction="20000"/>
          </a:bodyPr>
          <a:lstStyle/>
          <a:p>
            <a:pPr marL="274320" indent="-274320" eaLnBrk="1" fontAlgn="auto" hangingPunct="1">
              <a:spcAft>
                <a:spcPts val="0"/>
              </a:spcAft>
              <a:defRPr/>
            </a:pPr>
            <a:r>
              <a:rPr lang="tr-TR" dirty="0" smtClean="0">
                <a:latin typeface="+mj-lt"/>
              </a:rPr>
              <a:t>Aşırı hareketlilik,</a:t>
            </a:r>
          </a:p>
          <a:p>
            <a:pPr marL="274320" indent="-274320" eaLnBrk="1" fontAlgn="auto" hangingPunct="1">
              <a:spcAft>
                <a:spcPts val="0"/>
              </a:spcAft>
              <a:defRPr/>
            </a:pPr>
            <a:r>
              <a:rPr lang="tr-TR" dirty="0" smtClean="0">
                <a:latin typeface="+mj-lt"/>
              </a:rPr>
              <a:t>Seslere karşı aşırı duyarlılık</a:t>
            </a:r>
          </a:p>
          <a:p>
            <a:pPr marL="274320" indent="-274320" eaLnBrk="1" fontAlgn="auto" hangingPunct="1">
              <a:spcAft>
                <a:spcPts val="0"/>
              </a:spcAft>
              <a:defRPr/>
            </a:pPr>
            <a:r>
              <a:rPr lang="tr-TR" dirty="0" smtClean="0">
                <a:latin typeface="+mj-lt"/>
              </a:rPr>
              <a:t>Huzursuzluk ve kafa karışıklığı</a:t>
            </a:r>
          </a:p>
          <a:p>
            <a:pPr marL="274320" indent="-274320" eaLnBrk="1" fontAlgn="auto" hangingPunct="1">
              <a:spcAft>
                <a:spcPts val="0"/>
              </a:spcAft>
              <a:defRPr/>
            </a:pPr>
            <a:r>
              <a:rPr lang="tr-TR" dirty="0" smtClean="0">
                <a:latin typeface="+mj-lt"/>
              </a:rPr>
              <a:t>Konuşma güçlükleri</a:t>
            </a:r>
          </a:p>
          <a:p>
            <a:pPr marL="274320" indent="-274320" eaLnBrk="1" fontAlgn="auto" hangingPunct="1">
              <a:spcAft>
                <a:spcPts val="0"/>
              </a:spcAft>
              <a:defRPr/>
            </a:pPr>
            <a:r>
              <a:rPr lang="tr-TR" dirty="0" smtClean="0">
                <a:latin typeface="+mj-lt"/>
              </a:rPr>
              <a:t>Beslenme sorunları</a:t>
            </a:r>
          </a:p>
          <a:p>
            <a:pPr marL="274320" indent="-274320" eaLnBrk="1" fontAlgn="auto" hangingPunct="1">
              <a:spcAft>
                <a:spcPts val="0"/>
              </a:spcAft>
              <a:defRPr/>
            </a:pPr>
            <a:r>
              <a:rPr lang="tr-TR" dirty="0" smtClean="0">
                <a:latin typeface="+mj-lt"/>
              </a:rPr>
              <a:t>Karın ağrıları</a:t>
            </a:r>
          </a:p>
          <a:p>
            <a:pPr marL="274320" indent="-274320" eaLnBrk="1" fontAlgn="auto" hangingPunct="1">
              <a:spcAft>
                <a:spcPts val="0"/>
              </a:spcAft>
              <a:defRPr/>
            </a:pPr>
            <a:r>
              <a:rPr lang="tr-TR" dirty="0" smtClean="0">
                <a:latin typeface="+mj-lt"/>
              </a:rPr>
              <a:t>Sakarlık</a:t>
            </a:r>
          </a:p>
          <a:p>
            <a:pPr marL="274320" indent="-274320" eaLnBrk="1" fontAlgn="auto" hangingPunct="1">
              <a:spcAft>
                <a:spcPts val="0"/>
              </a:spcAft>
              <a:defRPr/>
            </a:pPr>
            <a:r>
              <a:rPr lang="tr-TR" dirty="0" smtClean="0">
                <a:latin typeface="+mj-lt"/>
              </a:rPr>
              <a:t>Olayı yeniden canlandırma</a:t>
            </a:r>
          </a:p>
          <a:p>
            <a:pPr marL="274320" indent="-274320" eaLnBrk="1" fontAlgn="auto" hangingPunct="1">
              <a:spcAft>
                <a:spcPts val="0"/>
              </a:spcAft>
              <a:defRPr/>
            </a:pPr>
            <a:r>
              <a:rPr lang="tr-TR" dirty="0" smtClean="0">
                <a:latin typeface="+mj-lt"/>
              </a:rPr>
              <a:t>Ölme isteği</a:t>
            </a:r>
          </a:p>
          <a:p>
            <a:pPr marL="274320" indent="-274320" eaLnBrk="1" fontAlgn="auto" hangingPunct="1">
              <a:spcAft>
                <a:spcPts val="0"/>
              </a:spcAft>
              <a:defRPr/>
            </a:pPr>
            <a:r>
              <a:rPr lang="tr-TR" dirty="0" smtClean="0">
                <a:latin typeface="+mj-lt"/>
              </a:rPr>
              <a:t>Cennete gitme isteği</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Başlık 1"/>
          <p:cNvSpPr>
            <a:spLocks noGrp="1"/>
          </p:cNvSpPr>
          <p:nvPr>
            <p:ph type="title"/>
          </p:nvPr>
        </p:nvSpPr>
        <p:spPr/>
        <p:txBody>
          <a:bodyPr>
            <a:normAutofit/>
          </a:bodyPr>
          <a:lstStyle/>
          <a:p>
            <a:pPr eaLnBrk="1" hangingPunct="1"/>
            <a:r>
              <a:rPr lang="tr-TR" smtClean="0"/>
              <a:t>Yaşa Bağlı Stres Tepkileri (7-11)</a:t>
            </a:r>
          </a:p>
        </p:txBody>
      </p:sp>
      <p:sp>
        <p:nvSpPr>
          <p:cNvPr id="3" name="İçerik Yer Tutucusu 2"/>
          <p:cNvSpPr>
            <a:spLocks noGrp="1"/>
          </p:cNvSpPr>
          <p:nvPr>
            <p:ph sz="half" idx="1"/>
          </p:nvPr>
        </p:nvSpPr>
        <p:spPr>
          <a:xfrm>
            <a:off x="714348" y="1857364"/>
            <a:ext cx="3786214" cy="4500594"/>
          </a:xfrm>
          <a:prstGeom prst="rect">
            <a:avLst/>
          </a:prstGeom>
        </p:spPr>
        <p:txBody>
          <a:bodyPr rtlCol="0">
            <a:noAutofit/>
          </a:bodyPr>
          <a:lstStyle/>
          <a:p>
            <a:pPr marL="274320" indent="-274320" eaLnBrk="1" fontAlgn="auto" hangingPunct="1">
              <a:spcAft>
                <a:spcPts val="0"/>
              </a:spcAft>
              <a:defRPr/>
            </a:pPr>
            <a:r>
              <a:rPr lang="tr-TR" sz="2000" dirty="0" smtClean="0">
                <a:latin typeface="+mj-lt"/>
              </a:rPr>
              <a:t>Yatak ıslatma</a:t>
            </a:r>
          </a:p>
          <a:p>
            <a:pPr marL="274320" indent="-274320" eaLnBrk="1" fontAlgn="auto" hangingPunct="1">
              <a:spcAft>
                <a:spcPts val="0"/>
              </a:spcAft>
              <a:defRPr/>
            </a:pPr>
            <a:r>
              <a:rPr lang="tr-TR" sz="2000" dirty="0" smtClean="0">
                <a:latin typeface="+mj-lt"/>
              </a:rPr>
              <a:t>Akıl dışı korkular</a:t>
            </a:r>
          </a:p>
          <a:p>
            <a:pPr marL="274320" indent="-274320" eaLnBrk="1" fontAlgn="auto" hangingPunct="1">
              <a:spcAft>
                <a:spcPts val="0"/>
              </a:spcAft>
              <a:defRPr/>
            </a:pPr>
            <a:r>
              <a:rPr lang="tr-TR" sz="2000" dirty="0" smtClean="0">
                <a:latin typeface="+mj-lt"/>
              </a:rPr>
              <a:t>Huzursuzluk</a:t>
            </a:r>
          </a:p>
          <a:p>
            <a:pPr marL="274320" indent="-274320" eaLnBrk="1" fontAlgn="auto" hangingPunct="1">
              <a:spcAft>
                <a:spcPts val="0"/>
              </a:spcAft>
              <a:defRPr/>
            </a:pPr>
            <a:r>
              <a:rPr lang="tr-TR" sz="2000" dirty="0" smtClean="0">
                <a:latin typeface="+mj-lt"/>
              </a:rPr>
              <a:t>Söz dinlememe</a:t>
            </a:r>
          </a:p>
          <a:p>
            <a:pPr marL="274320" indent="-274320" eaLnBrk="1" fontAlgn="auto" hangingPunct="1">
              <a:spcAft>
                <a:spcPts val="0"/>
              </a:spcAft>
              <a:defRPr/>
            </a:pPr>
            <a:r>
              <a:rPr lang="tr-TR" sz="2000" dirty="0" smtClean="0">
                <a:latin typeface="+mj-lt"/>
              </a:rPr>
              <a:t>Annenin dibinden ayrılamama</a:t>
            </a:r>
          </a:p>
          <a:p>
            <a:pPr marL="274320" indent="-274320" eaLnBrk="1" fontAlgn="auto" hangingPunct="1">
              <a:spcAft>
                <a:spcPts val="0"/>
              </a:spcAft>
              <a:defRPr/>
            </a:pPr>
            <a:r>
              <a:rPr lang="tr-TR" sz="2000" dirty="0" smtClean="0">
                <a:latin typeface="+mj-lt"/>
              </a:rPr>
              <a:t>Baş ağrıları, karın ağrıları</a:t>
            </a:r>
          </a:p>
          <a:p>
            <a:pPr marL="274320" indent="-274320" eaLnBrk="1" fontAlgn="auto" hangingPunct="1">
              <a:spcAft>
                <a:spcPts val="0"/>
              </a:spcAft>
              <a:defRPr/>
            </a:pPr>
            <a:r>
              <a:rPr lang="tr-TR" sz="2000" dirty="0" smtClean="0">
                <a:latin typeface="+mj-lt"/>
              </a:rPr>
              <a:t>Görme veya duyma sorunları</a:t>
            </a:r>
          </a:p>
          <a:p>
            <a:pPr marL="274320" indent="-274320" eaLnBrk="1" fontAlgn="auto" hangingPunct="1">
              <a:spcAft>
                <a:spcPts val="0"/>
              </a:spcAft>
              <a:defRPr/>
            </a:pPr>
            <a:r>
              <a:rPr lang="tr-TR" sz="2000" dirty="0" smtClean="0">
                <a:latin typeface="+mj-lt"/>
              </a:rPr>
              <a:t>Okula gitmeyi reddetme</a:t>
            </a:r>
          </a:p>
          <a:p>
            <a:pPr marL="274320" indent="-274320" eaLnBrk="1" fontAlgn="auto" hangingPunct="1">
              <a:spcAft>
                <a:spcPts val="0"/>
              </a:spcAft>
              <a:defRPr/>
            </a:pPr>
            <a:r>
              <a:rPr lang="tr-TR" sz="2000" dirty="0" smtClean="0">
                <a:latin typeface="+mj-lt"/>
              </a:rPr>
              <a:t>Düşük başarı</a:t>
            </a:r>
          </a:p>
          <a:p>
            <a:pPr marL="274320" indent="-274320" eaLnBrk="1" fontAlgn="auto" hangingPunct="1">
              <a:spcAft>
                <a:spcPts val="0"/>
              </a:spcAft>
              <a:defRPr/>
            </a:pPr>
            <a:r>
              <a:rPr lang="tr-TR" sz="2000" dirty="0" smtClean="0">
                <a:latin typeface="+mj-lt"/>
              </a:rPr>
              <a:t>Kavga etme</a:t>
            </a:r>
          </a:p>
          <a:p>
            <a:pPr marL="274320" indent="-274320" eaLnBrk="1" fontAlgn="auto" hangingPunct="1">
              <a:spcAft>
                <a:spcPts val="0"/>
              </a:spcAft>
              <a:defRPr/>
            </a:pPr>
            <a:r>
              <a:rPr lang="tr-TR" sz="2000" dirty="0" smtClean="0">
                <a:latin typeface="+mj-lt"/>
              </a:rPr>
              <a:t>İlgi Kaybı</a:t>
            </a:r>
          </a:p>
        </p:txBody>
      </p:sp>
      <p:sp>
        <p:nvSpPr>
          <p:cNvPr id="4" name="İçerik Yer Tutucusu 3"/>
          <p:cNvSpPr>
            <a:spLocks noGrp="1"/>
          </p:cNvSpPr>
          <p:nvPr>
            <p:ph sz="half" idx="2"/>
          </p:nvPr>
        </p:nvSpPr>
        <p:spPr>
          <a:xfrm>
            <a:off x="4714876" y="1785926"/>
            <a:ext cx="3929090" cy="4429156"/>
          </a:xfrm>
          <a:prstGeom prst="rect">
            <a:avLst/>
          </a:prstGeom>
        </p:spPr>
        <p:txBody>
          <a:bodyPr rtlCol="0">
            <a:noAutofit/>
          </a:bodyPr>
          <a:lstStyle/>
          <a:p>
            <a:pPr marL="274320" indent="-274320" eaLnBrk="1" fontAlgn="auto" hangingPunct="1">
              <a:spcAft>
                <a:spcPts val="0"/>
              </a:spcAft>
              <a:defRPr/>
            </a:pPr>
            <a:r>
              <a:rPr lang="tr-TR" sz="2000" dirty="0" smtClean="0">
                <a:latin typeface="+mj-lt"/>
              </a:rPr>
              <a:t>Konsantrasyon eksikliği, dikkatin kolay dağılması</a:t>
            </a:r>
          </a:p>
          <a:p>
            <a:pPr marL="274320" indent="-274320" eaLnBrk="1" fontAlgn="auto" hangingPunct="1">
              <a:spcAft>
                <a:spcPts val="0"/>
              </a:spcAft>
              <a:defRPr/>
            </a:pPr>
            <a:r>
              <a:rPr lang="tr-TR" sz="2000" dirty="0" smtClean="0">
                <a:latin typeface="+mj-lt"/>
              </a:rPr>
              <a:t>Kabuğuna çekilme</a:t>
            </a:r>
          </a:p>
          <a:p>
            <a:pPr marL="274320" indent="-274320" eaLnBrk="1" fontAlgn="auto" hangingPunct="1">
              <a:spcAft>
                <a:spcPts val="0"/>
              </a:spcAft>
              <a:defRPr/>
            </a:pPr>
            <a:r>
              <a:rPr lang="tr-TR" sz="2000" dirty="0" smtClean="0">
                <a:latin typeface="+mj-lt"/>
              </a:rPr>
              <a:t>Şiddet içeren fanteziler veya oyunlar</a:t>
            </a:r>
          </a:p>
          <a:p>
            <a:pPr marL="274320" indent="-274320" eaLnBrk="1" fontAlgn="auto" hangingPunct="1">
              <a:spcAft>
                <a:spcPts val="0"/>
              </a:spcAft>
              <a:defRPr/>
            </a:pPr>
            <a:r>
              <a:rPr lang="tr-TR" sz="2000" dirty="0" smtClean="0">
                <a:latin typeface="+mj-lt"/>
              </a:rPr>
              <a:t>Olayı yeniden canlandırma</a:t>
            </a:r>
          </a:p>
          <a:p>
            <a:pPr marL="274320" indent="-274320" eaLnBrk="1" fontAlgn="auto" hangingPunct="1">
              <a:spcAft>
                <a:spcPts val="0"/>
              </a:spcAft>
              <a:defRPr/>
            </a:pPr>
            <a:r>
              <a:rPr lang="tr-TR" sz="2000" dirty="0" smtClean="0">
                <a:latin typeface="+mj-lt"/>
              </a:rPr>
              <a:t>Sakarlık</a:t>
            </a:r>
          </a:p>
          <a:p>
            <a:pPr marL="274320" indent="-274320" eaLnBrk="1" fontAlgn="auto" hangingPunct="1">
              <a:spcAft>
                <a:spcPts val="0"/>
              </a:spcAft>
              <a:defRPr/>
            </a:pPr>
            <a:r>
              <a:rPr lang="tr-TR" sz="2000" dirty="0" smtClean="0">
                <a:latin typeface="+mj-lt"/>
              </a:rPr>
              <a:t>İştah bozuklukları</a:t>
            </a:r>
          </a:p>
          <a:p>
            <a:pPr marL="274320" indent="-274320" eaLnBrk="1" fontAlgn="auto" hangingPunct="1">
              <a:spcAft>
                <a:spcPts val="0"/>
              </a:spcAft>
              <a:defRPr/>
            </a:pPr>
            <a:r>
              <a:rPr lang="tr-TR" sz="2000" dirty="0" smtClean="0">
                <a:latin typeface="+mj-lt"/>
              </a:rPr>
              <a:t>Fazla hareketlilik/hareketsizlik</a:t>
            </a:r>
          </a:p>
          <a:p>
            <a:pPr marL="274320" indent="-274320" eaLnBrk="1" fontAlgn="auto" hangingPunct="1">
              <a:spcAft>
                <a:spcPts val="0"/>
              </a:spcAft>
              <a:defRPr/>
            </a:pPr>
            <a:r>
              <a:rPr lang="tr-TR" sz="2000" dirty="0" smtClean="0">
                <a:latin typeface="+mj-lt"/>
              </a:rPr>
              <a:t>Dikkatsizlik</a:t>
            </a:r>
          </a:p>
          <a:p>
            <a:pPr marL="274320" indent="-274320" eaLnBrk="1" fontAlgn="auto" hangingPunct="1">
              <a:spcAft>
                <a:spcPts val="0"/>
              </a:spcAft>
              <a:defRPr/>
            </a:pPr>
            <a:r>
              <a:rPr lang="tr-TR" sz="2000" dirty="0" smtClean="0">
                <a:latin typeface="+mj-lt"/>
              </a:rPr>
              <a:t>Ölme isteği</a:t>
            </a:r>
          </a:p>
          <a:p>
            <a:pPr marL="274320" indent="-274320" eaLnBrk="1" fontAlgn="auto" hangingPunct="1">
              <a:spcAft>
                <a:spcPts val="0"/>
              </a:spcAft>
              <a:defRPr/>
            </a:pPr>
            <a:endParaRPr lang="tr-TR"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Başlık 1"/>
          <p:cNvSpPr>
            <a:spLocks noGrp="1"/>
          </p:cNvSpPr>
          <p:nvPr>
            <p:ph type="title"/>
          </p:nvPr>
        </p:nvSpPr>
        <p:spPr/>
        <p:txBody>
          <a:bodyPr>
            <a:normAutofit fontScale="90000"/>
          </a:bodyPr>
          <a:lstStyle/>
          <a:p>
            <a:pPr eaLnBrk="1" hangingPunct="1"/>
            <a:r>
              <a:rPr lang="tr-TR" smtClean="0"/>
              <a:t>Yaşa Bağlı Stres Tepkileri (12-18)</a:t>
            </a:r>
          </a:p>
        </p:txBody>
      </p:sp>
      <p:sp>
        <p:nvSpPr>
          <p:cNvPr id="3" name="İçerik Yer Tutucusu 2"/>
          <p:cNvSpPr>
            <a:spLocks noGrp="1"/>
          </p:cNvSpPr>
          <p:nvPr>
            <p:ph sz="half" idx="1"/>
          </p:nvPr>
        </p:nvSpPr>
        <p:spPr>
          <a:xfrm>
            <a:off x="676275" y="2679700"/>
            <a:ext cx="3822700" cy="3446463"/>
          </a:xfrm>
          <a:prstGeom prst="rect">
            <a:avLst/>
          </a:prstGeom>
        </p:spPr>
        <p:txBody>
          <a:bodyPr rtlCol="0">
            <a:normAutofit fontScale="70000" lnSpcReduction="20000"/>
          </a:bodyPr>
          <a:lstStyle/>
          <a:p>
            <a:pPr marL="274320" indent="-274320" eaLnBrk="1" fontAlgn="auto" hangingPunct="1">
              <a:spcAft>
                <a:spcPts val="0"/>
              </a:spcAft>
              <a:defRPr/>
            </a:pPr>
            <a:r>
              <a:rPr lang="tr-TR" dirty="0" smtClean="0">
                <a:latin typeface="+mj-lt"/>
              </a:rPr>
              <a:t>Kabuğuna çekilme ve kendini soyutlama</a:t>
            </a:r>
          </a:p>
          <a:p>
            <a:pPr marL="274320" indent="-274320" eaLnBrk="1" fontAlgn="auto" hangingPunct="1">
              <a:spcAft>
                <a:spcPts val="0"/>
              </a:spcAft>
              <a:defRPr/>
            </a:pPr>
            <a:r>
              <a:rPr lang="tr-TR" dirty="0" smtClean="0">
                <a:latin typeface="+mj-lt"/>
              </a:rPr>
              <a:t>Baş ağrıları, karın ağrıları</a:t>
            </a:r>
          </a:p>
          <a:p>
            <a:pPr marL="274320" indent="-274320" eaLnBrk="1" fontAlgn="auto" hangingPunct="1">
              <a:spcAft>
                <a:spcPts val="0"/>
              </a:spcAft>
              <a:defRPr/>
            </a:pPr>
            <a:r>
              <a:rPr lang="tr-TR" dirty="0" smtClean="0">
                <a:latin typeface="+mj-lt"/>
              </a:rPr>
              <a:t>Kaçma</a:t>
            </a:r>
          </a:p>
          <a:p>
            <a:pPr marL="274320" indent="-274320" eaLnBrk="1" fontAlgn="auto" hangingPunct="1">
              <a:spcAft>
                <a:spcPts val="0"/>
              </a:spcAft>
              <a:defRPr/>
            </a:pPr>
            <a:r>
              <a:rPr lang="tr-TR" dirty="0" smtClean="0">
                <a:latin typeface="+mj-lt"/>
              </a:rPr>
              <a:t>Depresyon ve üzüntü</a:t>
            </a:r>
          </a:p>
          <a:p>
            <a:pPr marL="274320" indent="-274320" eaLnBrk="1" fontAlgn="auto" hangingPunct="1">
              <a:spcAft>
                <a:spcPts val="0"/>
              </a:spcAft>
              <a:defRPr/>
            </a:pPr>
            <a:r>
              <a:rPr lang="tr-TR" dirty="0" smtClean="0">
                <a:latin typeface="+mj-lt"/>
              </a:rPr>
              <a:t>İntihar düşünceleri</a:t>
            </a:r>
          </a:p>
          <a:p>
            <a:pPr marL="274320" indent="-274320" eaLnBrk="1" fontAlgn="auto" hangingPunct="1">
              <a:spcAft>
                <a:spcPts val="0"/>
              </a:spcAft>
              <a:defRPr/>
            </a:pPr>
            <a:r>
              <a:rPr lang="tr-TR" dirty="0" smtClean="0">
                <a:latin typeface="+mj-lt"/>
              </a:rPr>
              <a:t>Hırsızlık, suç işleme</a:t>
            </a:r>
          </a:p>
          <a:p>
            <a:pPr marL="274320" indent="-274320" eaLnBrk="1" fontAlgn="auto" hangingPunct="1">
              <a:spcAft>
                <a:spcPts val="0"/>
              </a:spcAft>
              <a:defRPr/>
            </a:pPr>
            <a:r>
              <a:rPr lang="tr-TR" dirty="0" smtClean="0">
                <a:latin typeface="+mj-lt"/>
              </a:rPr>
              <a:t>Uyku düzeninde değişiklik, uykusuzluk, aşırı uyku, kabuslar</a:t>
            </a:r>
          </a:p>
          <a:p>
            <a:pPr marL="274320" indent="-274320" eaLnBrk="1" fontAlgn="auto" hangingPunct="1">
              <a:spcAft>
                <a:spcPts val="0"/>
              </a:spcAft>
              <a:defRPr/>
            </a:pPr>
            <a:r>
              <a:rPr lang="tr-TR" dirty="0" smtClean="0">
                <a:latin typeface="+mj-lt"/>
              </a:rPr>
              <a:t>Okul sorunları</a:t>
            </a:r>
          </a:p>
          <a:p>
            <a:pPr marL="274320" indent="-274320" eaLnBrk="1" fontAlgn="auto" hangingPunct="1">
              <a:spcAft>
                <a:spcPts val="0"/>
              </a:spcAft>
              <a:defRPr/>
            </a:pPr>
            <a:r>
              <a:rPr lang="tr-TR" dirty="0" smtClean="0">
                <a:latin typeface="+mj-lt"/>
              </a:rPr>
              <a:t>Kafa karışıklığı</a:t>
            </a:r>
          </a:p>
          <a:p>
            <a:pPr marL="274320" indent="-274320" eaLnBrk="1" fontAlgn="auto" hangingPunct="1">
              <a:spcAft>
                <a:spcPts val="0"/>
              </a:spcAft>
              <a:defRPr/>
            </a:pPr>
            <a:r>
              <a:rPr lang="tr-TR" dirty="0" smtClean="0">
                <a:latin typeface="+mj-lt"/>
              </a:rPr>
              <a:t>Şiddet içeren </a:t>
            </a:r>
            <a:r>
              <a:rPr lang="tr-TR" dirty="0" err="1" smtClean="0">
                <a:latin typeface="+mj-lt"/>
              </a:rPr>
              <a:t>fantaziler</a:t>
            </a:r>
            <a:endParaRPr lang="tr-TR" dirty="0" smtClean="0">
              <a:latin typeface="+mj-lt"/>
            </a:endParaRPr>
          </a:p>
          <a:p>
            <a:pPr marL="274320" indent="-274320" eaLnBrk="1" fontAlgn="auto" hangingPunct="1">
              <a:spcAft>
                <a:spcPts val="0"/>
              </a:spcAft>
              <a:defRPr/>
            </a:pPr>
            <a:endParaRPr lang="tr-TR" dirty="0"/>
          </a:p>
        </p:txBody>
      </p:sp>
      <p:sp>
        <p:nvSpPr>
          <p:cNvPr id="4" name="İçerik Yer Tutucusu 3"/>
          <p:cNvSpPr>
            <a:spLocks noGrp="1"/>
          </p:cNvSpPr>
          <p:nvPr>
            <p:ph sz="half" idx="2"/>
          </p:nvPr>
        </p:nvSpPr>
        <p:spPr>
          <a:xfrm>
            <a:off x="4645025" y="2679700"/>
            <a:ext cx="3822700" cy="3446463"/>
          </a:xfrm>
          <a:prstGeom prst="rect">
            <a:avLst/>
          </a:prstGeom>
        </p:spPr>
        <p:txBody>
          <a:bodyPr rtlCol="0">
            <a:normAutofit fontScale="70000" lnSpcReduction="20000"/>
          </a:bodyPr>
          <a:lstStyle/>
          <a:p>
            <a:pPr marL="274320" indent="-274320" eaLnBrk="1" fontAlgn="auto" hangingPunct="1">
              <a:spcAft>
                <a:spcPts val="0"/>
              </a:spcAft>
              <a:defRPr/>
            </a:pPr>
            <a:r>
              <a:rPr lang="tr-TR" dirty="0" smtClean="0">
                <a:latin typeface="+mj-lt"/>
              </a:rPr>
              <a:t>Olay hakkında konuşmaktan kaçınma</a:t>
            </a:r>
          </a:p>
          <a:p>
            <a:pPr marL="274320" indent="-274320" eaLnBrk="1" fontAlgn="auto" hangingPunct="1">
              <a:spcAft>
                <a:spcPts val="0"/>
              </a:spcAft>
              <a:defRPr/>
            </a:pPr>
            <a:r>
              <a:rPr lang="tr-TR" dirty="0" smtClean="0">
                <a:latin typeface="+mj-lt"/>
              </a:rPr>
              <a:t>Madde bağımlılığına yönelim</a:t>
            </a:r>
          </a:p>
          <a:p>
            <a:pPr marL="274320" indent="-274320" eaLnBrk="1" fontAlgn="auto" hangingPunct="1">
              <a:spcAft>
                <a:spcPts val="0"/>
              </a:spcAft>
              <a:defRPr/>
            </a:pPr>
            <a:r>
              <a:rPr lang="tr-TR" dirty="0" smtClean="0">
                <a:latin typeface="+mj-lt"/>
              </a:rPr>
              <a:t>Cinsel dışa vurum</a:t>
            </a:r>
          </a:p>
          <a:p>
            <a:pPr marL="274320" indent="-274320" eaLnBrk="1" fontAlgn="auto" hangingPunct="1">
              <a:spcAft>
                <a:spcPts val="0"/>
              </a:spcAft>
              <a:defRPr/>
            </a:pPr>
            <a:r>
              <a:rPr lang="tr-TR" dirty="0" smtClean="0">
                <a:latin typeface="+mj-lt"/>
              </a:rPr>
              <a:t>Sakarlık ve dikkatsizlik</a:t>
            </a:r>
          </a:p>
          <a:p>
            <a:pPr marL="274320" indent="-274320" eaLnBrk="1" fontAlgn="auto" hangingPunct="1">
              <a:spcAft>
                <a:spcPts val="0"/>
              </a:spcAft>
              <a:defRPr/>
            </a:pPr>
            <a:r>
              <a:rPr lang="tr-TR" dirty="0" smtClean="0">
                <a:latin typeface="+mj-lt"/>
              </a:rPr>
              <a:t>İlişki zorlukları</a:t>
            </a:r>
          </a:p>
          <a:p>
            <a:pPr marL="274320" indent="-274320" eaLnBrk="1" fontAlgn="auto" hangingPunct="1">
              <a:spcAft>
                <a:spcPts val="0"/>
              </a:spcAft>
              <a:defRPr/>
            </a:pPr>
            <a:r>
              <a:rPr lang="tr-TR" dirty="0" smtClean="0">
                <a:latin typeface="+mj-lt"/>
              </a:rPr>
              <a:t>İştahta değişiklik</a:t>
            </a:r>
          </a:p>
          <a:p>
            <a:pPr marL="274320" indent="-274320" eaLnBrk="1" fontAlgn="auto" hangingPunct="1">
              <a:spcAft>
                <a:spcPts val="0"/>
              </a:spcAft>
              <a:defRPr/>
            </a:pPr>
            <a:r>
              <a:rPr lang="tr-TR" dirty="0" smtClean="0">
                <a:latin typeface="+mj-lt"/>
              </a:rPr>
              <a:t>Saldırganlık</a:t>
            </a:r>
          </a:p>
          <a:p>
            <a:pPr marL="274320" indent="-274320" eaLnBrk="1" fontAlgn="auto" hangingPunct="1">
              <a:spcAft>
                <a:spcPts val="0"/>
              </a:spcAft>
              <a:defRPr/>
            </a:pPr>
            <a:r>
              <a:rPr lang="tr-TR" dirty="0" smtClean="0">
                <a:latin typeface="+mj-lt"/>
              </a:rPr>
              <a:t>Riske girme eğilimi</a:t>
            </a:r>
          </a:p>
          <a:p>
            <a:pPr marL="274320" indent="-274320" eaLnBrk="1" fontAlgn="auto" hangingPunct="1">
              <a:spcAft>
                <a:spcPts val="0"/>
              </a:spcAft>
              <a:defRPr/>
            </a:pPr>
            <a:r>
              <a:rPr lang="tr-TR" dirty="0" smtClean="0">
                <a:latin typeface="+mj-lt"/>
              </a:rPr>
              <a:t>Fazla hareketlilik, hareketsizlik</a:t>
            </a:r>
          </a:p>
          <a:p>
            <a:pPr marL="274320" indent="-274320" eaLnBrk="1" fontAlgn="auto" hangingPunct="1">
              <a:spcAft>
                <a:spcPts val="0"/>
              </a:spcAft>
              <a:defRPr/>
            </a:pPr>
            <a:r>
              <a:rPr lang="tr-TR" dirty="0" smtClean="0">
                <a:latin typeface="+mj-lt"/>
              </a:rPr>
              <a:t>Huzursuzluk</a:t>
            </a:r>
          </a:p>
          <a:p>
            <a:pPr marL="274320" indent="-274320" eaLnBrk="1" fontAlgn="auto" hangingPunct="1">
              <a:spcAft>
                <a:spcPts val="0"/>
              </a:spcAft>
              <a:defRPr/>
            </a:pP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smtClean="0"/>
              <a:t>Yetişkinlerde Gözlenen Stres Tepkileri</a:t>
            </a:r>
            <a:endParaRPr lang="tr-TR" dirty="0"/>
          </a:p>
        </p:txBody>
      </p:sp>
      <p:sp>
        <p:nvSpPr>
          <p:cNvPr id="59393" name="İçerik Yer Tutucusu 1"/>
          <p:cNvSpPr>
            <a:spLocks noGrp="1"/>
          </p:cNvSpPr>
          <p:nvPr>
            <p:ph idx="1"/>
          </p:nvPr>
        </p:nvSpPr>
        <p:spPr/>
        <p:txBody>
          <a:bodyPr/>
          <a:lstStyle/>
          <a:p>
            <a:pPr eaLnBrk="1" hangingPunct="1"/>
            <a:r>
              <a:rPr lang="tr-TR" smtClean="0"/>
              <a:t>Depresyon</a:t>
            </a:r>
          </a:p>
          <a:p>
            <a:pPr eaLnBrk="1" hangingPunct="1"/>
            <a:r>
              <a:rPr lang="tr-TR" smtClean="0"/>
              <a:t>Uyku ve yeme sorunları</a:t>
            </a:r>
          </a:p>
          <a:p>
            <a:pPr eaLnBrk="1" hangingPunct="1"/>
            <a:r>
              <a:rPr lang="tr-TR" smtClean="0"/>
              <a:t>Enerji kaybı</a:t>
            </a:r>
          </a:p>
          <a:p>
            <a:pPr eaLnBrk="1" hangingPunct="1"/>
            <a:r>
              <a:rPr lang="tr-TR" smtClean="0"/>
              <a:t>Değersizlik ve suçluluk duyguları</a:t>
            </a:r>
          </a:p>
          <a:p>
            <a:pPr eaLnBrk="1" hangingPunct="1"/>
            <a:r>
              <a:rPr lang="tr-TR" smtClean="0"/>
              <a:t>Umutsuzluk</a:t>
            </a:r>
          </a:p>
          <a:p>
            <a:pPr eaLnBrk="1" hangingPunct="1"/>
            <a:r>
              <a:rPr lang="tr-TR" smtClean="0"/>
              <a:t>Kaygı ve huzursuzluk</a:t>
            </a:r>
          </a:p>
          <a:p>
            <a:pPr eaLnBrk="1" hangingPunct="1"/>
            <a:r>
              <a:rPr lang="tr-TR" smtClean="0"/>
              <a:t>Ölüm düşünceleri vb.</a:t>
            </a:r>
            <a:endParaRPr lang="en-US" smtClean="0"/>
          </a:p>
          <a:p>
            <a:pPr eaLnBrk="1" hangingPunct="1"/>
            <a:endParaRPr lang="tr-T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Başlık"/>
          <p:cNvSpPr>
            <a:spLocks noGrp="1"/>
          </p:cNvSpPr>
          <p:nvPr>
            <p:ph type="title"/>
          </p:nvPr>
        </p:nvSpPr>
        <p:spPr/>
        <p:txBody>
          <a:bodyPr/>
          <a:lstStyle/>
          <a:p>
            <a:pPr eaLnBrk="1" hangingPunct="1"/>
            <a:r>
              <a:rPr lang="tr-TR" smtClean="0"/>
              <a:t>HEDEFLERİMİZ</a:t>
            </a:r>
          </a:p>
        </p:txBody>
      </p:sp>
      <p:sp>
        <p:nvSpPr>
          <p:cNvPr id="60417" name="1 İçerik Yer Tutucusu"/>
          <p:cNvSpPr>
            <a:spLocks noGrp="1"/>
          </p:cNvSpPr>
          <p:nvPr>
            <p:ph idx="1"/>
          </p:nvPr>
        </p:nvSpPr>
        <p:spPr>
          <a:xfrm>
            <a:off x="871538" y="2276475"/>
            <a:ext cx="7408862" cy="3849688"/>
          </a:xfrm>
        </p:spPr>
        <p:txBody>
          <a:bodyPr>
            <a:normAutofit/>
          </a:bodyPr>
          <a:lstStyle/>
          <a:p>
            <a:pPr eaLnBrk="1" hangingPunct="1"/>
            <a:r>
              <a:rPr lang="tr-TR" smtClean="0"/>
              <a:t>Travmatik olayların normal psikolojik etkileri hakkında bilgilendirmek ve konuya ilişkin anlayışları geliştirmek,</a:t>
            </a:r>
          </a:p>
          <a:p>
            <a:pPr eaLnBrk="1" hangingPunct="1"/>
            <a:r>
              <a:rPr lang="tr-TR" smtClean="0"/>
              <a:t>Bireysel tepkileri anlama ve paylaşma olanağını sağlamak,</a:t>
            </a:r>
          </a:p>
          <a:p>
            <a:pPr eaLnBrk="1" hangingPunct="1"/>
            <a:r>
              <a:rPr lang="tr-TR" smtClean="0"/>
              <a:t>Travma sonrası stres tepkileri devam eden öğrencilerin tespit edilmesine destek olmak,</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54038" y="214290"/>
            <a:ext cx="8589962" cy="2009781"/>
          </a:xfrm>
        </p:spPr>
        <p:txBody>
          <a:bodyPr rtlCol="0">
            <a:normAutofit fontScale="90000"/>
          </a:bodyPr>
          <a:lstStyle/>
          <a:p>
            <a:pPr eaLnBrk="1" fontAlgn="auto" hangingPunct="1">
              <a:spcAft>
                <a:spcPts val="0"/>
              </a:spcAft>
              <a:defRPr/>
            </a:pPr>
            <a:r>
              <a:rPr lang="tr-TR" sz="3600" dirty="0" smtClean="0"/>
              <a:t>Bir Travma Ya Da Afet Sonrasında, Okul Ve Öğretmenlerin Çocukların Yaşamlarında Çok Önemli Bir Yeri Vardır.</a:t>
            </a:r>
            <a:br>
              <a:rPr lang="tr-TR" sz="3600" dirty="0" smtClean="0"/>
            </a:br>
            <a:r>
              <a:rPr lang="tr-TR" sz="3600" dirty="0" smtClean="0"/>
              <a:t> ÇÜNKÜ: </a:t>
            </a:r>
            <a:endParaRPr lang="tr-TR" dirty="0"/>
          </a:p>
        </p:txBody>
      </p:sp>
      <p:sp>
        <p:nvSpPr>
          <p:cNvPr id="75777" name="1 İçerik Yer Tutucusu"/>
          <p:cNvSpPr>
            <a:spLocks noGrp="1"/>
          </p:cNvSpPr>
          <p:nvPr>
            <p:ph idx="1"/>
          </p:nvPr>
        </p:nvSpPr>
        <p:spPr>
          <a:xfrm>
            <a:off x="785786" y="3143248"/>
            <a:ext cx="7408862" cy="2936888"/>
          </a:xfrm>
        </p:spPr>
        <p:txBody>
          <a:bodyPr/>
          <a:lstStyle/>
          <a:p>
            <a:pPr eaLnBrk="1" hangingPunct="1"/>
            <a:r>
              <a:rPr lang="tr-TR" sz="2800" dirty="0" smtClean="0"/>
              <a:t>Okullar afetten sonra yıkılmış veya hasar görmüş olsalar bile, normalliği temsil eden ve eğitim yoluyla normal yaşama geri dönmeyi kolaylaştıran önemli kurumlardır.</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a:xfrm>
            <a:off x="395288" y="476250"/>
            <a:ext cx="8507412" cy="1139825"/>
          </a:xfrm>
        </p:spPr>
        <p:txBody>
          <a:bodyPr>
            <a:normAutofit fontScale="90000"/>
          </a:bodyPr>
          <a:lstStyle/>
          <a:p>
            <a:pPr eaLnBrk="1" hangingPunct="1"/>
            <a:r>
              <a:rPr lang="tr-TR" sz="3800" smtClean="0"/>
              <a:t>Okulların ve Öğretmenlerin</a:t>
            </a:r>
            <a:br>
              <a:rPr lang="tr-TR" sz="3800" smtClean="0"/>
            </a:br>
            <a:r>
              <a:rPr lang="tr-TR" sz="3800" smtClean="0"/>
              <a:t> Rolü/Önemi</a:t>
            </a:r>
          </a:p>
        </p:txBody>
      </p:sp>
      <p:sp>
        <p:nvSpPr>
          <p:cNvPr id="76802" name="Rectangle 3"/>
          <p:cNvSpPr>
            <a:spLocks noGrp="1" noChangeArrowheads="1"/>
          </p:cNvSpPr>
          <p:nvPr>
            <p:ph idx="1"/>
          </p:nvPr>
        </p:nvSpPr>
        <p:spPr>
          <a:xfrm>
            <a:off x="539750" y="1628775"/>
            <a:ext cx="8229600" cy="5132388"/>
          </a:xfrm>
        </p:spPr>
        <p:txBody>
          <a:bodyPr/>
          <a:lstStyle/>
          <a:p>
            <a:pPr eaLnBrk="1" hangingPunct="1"/>
            <a:r>
              <a:rPr lang="tr-TR" sz="2100" smtClean="0"/>
              <a:t>Okulda bulunmak, oyun ve diğer okul etkinliklerine katılmak çocuklarda, özellikle travmatik yaşantı dönemlerinde çok ihtiyaç duydukları, süreklilik, değişmezlik ve normallik hissinin oluşmasına yardımcı olur.</a:t>
            </a:r>
          </a:p>
          <a:p>
            <a:pPr eaLnBrk="1" hangingPunct="1"/>
            <a:r>
              <a:rPr lang="tr-TR" sz="2100" smtClean="0"/>
              <a:t>Okulda bulunmak ve etkinliklere katılmak çocukların gereksinimlerini daha kolaylıkla iletmelerine neden olur.</a:t>
            </a:r>
          </a:p>
          <a:p>
            <a:pPr eaLnBrk="1" hangingPunct="1"/>
            <a:r>
              <a:rPr lang="tr-TR" sz="2100" smtClean="0"/>
              <a:t>Öğretmenler eğitim ve öğretim görevlerinin yanı sıra çocukların mutlu ve sağlıklı büyümelerine yardımcı olacak bir gelişme ve öğrenme ortamı yaratırlar.</a:t>
            </a:r>
          </a:p>
          <a:p>
            <a:pPr eaLnBrk="1" hangingPunct="1"/>
            <a:r>
              <a:rPr lang="tr-TR" sz="2100" smtClean="0"/>
              <a:t>Çocuklarla daha çok birlikte oldukları için, onların gereksinimlerini herkesten iyi bilir ve gerektiğinde onlara yardım edebilirler.</a:t>
            </a:r>
          </a:p>
          <a:p>
            <a:pPr eaLnBrk="1" hangingPunct="1"/>
            <a:r>
              <a:rPr lang="tr-TR" sz="2100" smtClean="0"/>
              <a:t>Öğretmenlerin yardımıyla , daha ileri düzeyde psikolojik yardıma gereksinim duyan çocuklar belirlenebilir.</a:t>
            </a:r>
          </a:p>
          <a:p>
            <a:pPr eaLnBrk="1" hangingPunct="1"/>
            <a:endParaRPr lang="tr-TR" sz="2100" smtClean="0"/>
          </a:p>
          <a:p>
            <a:pPr eaLnBrk="1" hangingPunct="1"/>
            <a:endParaRPr lang="tr-TR" sz="2100" smtClean="0"/>
          </a:p>
        </p:txBody>
      </p:sp>
    </p:spTree>
  </p:cSld>
  <p:clrMapOvr>
    <a:masterClrMapping/>
  </p:clrMapOvr>
  <p:transition advClick="0">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2"/>
          <p:cNvSpPr>
            <a:spLocks noGrp="1"/>
          </p:cNvSpPr>
          <p:nvPr>
            <p:ph type="title"/>
          </p:nvPr>
        </p:nvSpPr>
        <p:spPr/>
        <p:txBody>
          <a:bodyPr/>
          <a:lstStyle/>
          <a:p>
            <a:pPr eaLnBrk="1" hangingPunct="1"/>
            <a:r>
              <a:rPr lang="tr-TR" smtClean="0"/>
              <a:t>Milat</a:t>
            </a:r>
          </a:p>
        </p:txBody>
      </p:sp>
      <p:sp>
        <p:nvSpPr>
          <p:cNvPr id="2" name="İçerik Yer Tutucusu 1"/>
          <p:cNvSpPr>
            <a:spLocks noGrp="1"/>
          </p:cNvSpPr>
          <p:nvPr>
            <p:ph idx="1"/>
          </p:nvPr>
        </p:nvSpPr>
        <p:spPr>
          <a:xfrm>
            <a:off x="642910" y="1928802"/>
            <a:ext cx="5584853" cy="4197361"/>
          </a:xfrm>
        </p:spPr>
        <p:txBody>
          <a:bodyPr rtlCol="0">
            <a:normAutofit/>
          </a:bodyPr>
          <a:lstStyle/>
          <a:p>
            <a:pPr marL="274320" indent="-274320" eaLnBrk="1" fontAlgn="auto" hangingPunct="1">
              <a:spcAft>
                <a:spcPts val="0"/>
              </a:spcAft>
              <a:defRPr/>
            </a:pPr>
            <a:r>
              <a:rPr lang="tr-TR" dirty="0" smtClean="0"/>
              <a:t>1999 Marmara Depremi</a:t>
            </a:r>
          </a:p>
          <a:p>
            <a:pPr marL="274320" indent="-274320" eaLnBrk="1" fontAlgn="auto" hangingPunct="1">
              <a:spcAft>
                <a:spcPts val="0"/>
              </a:spcAft>
              <a:defRPr/>
            </a:pPr>
            <a:endParaRPr lang="tr-TR" dirty="0" smtClean="0"/>
          </a:p>
          <a:p>
            <a:pPr marL="274320" indent="-274320" eaLnBrk="1" fontAlgn="auto" hangingPunct="1">
              <a:spcAft>
                <a:spcPts val="0"/>
              </a:spcAft>
              <a:defRPr/>
            </a:pPr>
            <a:r>
              <a:rPr lang="tr-TR" dirty="0" smtClean="0"/>
              <a:t>Söz konusu çalışmalar halen «Rehberlik Hizmetleri Daire Başkanlığı» bünyesinde planlanmakta ve koordine edilmektedir.</a:t>
            </a:r>
            <a:endParaRPr lang="tr-TR" dirty="0"/>
          </a:p>
        </p:txBody>
      </p:sp>
      <p:pic>
        <p:nvPicPr>
          <p:cNvPr id="17411" name="Picture 2" descr="http://orgm.meb.gov.tr/psikososyal/ogretmenelkitabi_dosyalar/image009.jpg"/>
          <p:cNvPicPr>
            <a:picLocks noChangeAspect="1" noChangeArrowheads="1"/>
          </p:cNvPicPr>
          <p:nvPr/>
        </p:nvPicPr>
        <p:blipFill>
          <a:blip r:embed="rId2" cstate="print"/>
          <a:srcRect/>
          <a:stretch>
            <a:fillRect/>
          </a:stretch>
        </p:blipFill>
        <p:spPr bwMode="auto">
          <a:xfrm>
            <a:off x="6372225" y="2708275"/>
            <a:ext cx="2592388" cy="312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468313" y="549275"/>
            <a:ext cx="8675687" cy="847725"/>
          </a:xfrm>
        </p:spPr>
        <p:txBody>
          <a:bodyPr>
            <a:normAutofit fontScale="90000"/>
          </a:bodyPr>
          <a:lstStyle/>
          <a:p>
            <a:pPr eaLnBrk="1" hangingPunct="1"/>
            <a:r>
              <a:rPr lang="tr-TR" sz="3600" b="1" smtClean="0"/>
              <a:t>Travmatik Olaydan Sonra Normalleşmeye</a:t>
            </a:r>
            <a:br>
              <a:rPr lang="tr-TR" sz="3600" b="1" smtClean="0"/>
            </a:br>
            <a:r>
              <a:rPr lang="tr-TR" sz="3600" b="1" smtClean="0"/>
              <a:t> Öğretmenlerin Katkısı</a:t>
            </a:r>
          </a:p>
        </p:txBody>
      </p:sp>
      <p:sp>
        <p:nvSpPr>
          <p:cNvPr id="77826" name="Rectangle 3"/>
          <p:cNvSpPr>
            <a:spLocks noGrp="1" noChangeArrowheads="1"/>
          </p:cNvSpPr>
          <p:nvPr>
            <p:ph idx="1"/>
          </p:nvPr>
        </p:nvSpPr>
        <p:spPr>
          <a:xfrm>
            <a:off x="468313" y="1844675"/>
            <a:ext cx="8229600" cy="5010150"/>
          </a:xfrm>
        </p:spPr>
        <p:txBody>
          <a:bodyPr/>
          <a:lstStyle/>
          <a:p>
            <a:pPr eaLnBrk="1" hangingPunct="1"/>
            <a:r>
              <a:rPr lang="tr-TR" sz="2000" smtClean="0"/>
              <a:t>Çocukların afetlerin nasıl ve neden olduklarını anlamalarına yardım ederek  </a:t>
            </a:r>
          </a:p>
          <a:p>
            <a:pPr eaLnBrk="1" hangingPunct="1"/>
            <a:r>
              <a:rPr lang="tr-TR" sz="2000" smtClean="0"/>
              <a:t>Travmatik olaylar sonrasında insanların verdiği normal tepkiler  hakkında onları bilgilendirerek </a:t>
            </a:r>
          </a:p>
          <a:p>
            <a:pPr eaLnBrk="1" hangingPunct="1"/>
            <a:r>
              <a:rPr lang="tr-TR" sz="2000" smtClean="0"/>
              <a:t>Çocuklarla birlikte onların duygusal olarak iyileşmelerine yardımcı olacak sınıf etkinlikleri düzenleyerek</a:t>
            </a:r>
          </a:p>
          <a:p>
            <a:pPr eaLnBrk="1" hangingPunct="1"/>
            <a:r>
              <a:rPr lang="tr-TR" sz="2000" smtClean="0"/>
              <a:t>Öğretim etkinliklerini çocukların ihtiyaçlarına göre uyarlayarak ve ihtiyacı olan çocuklara daha fazla eğitim desteği vererek</a:t>
            </a:r>
          </a:p>
          <a:p>
            <a:pPr eaLnBrk="1" hangingPunct="1"/>
            <a:r>
              <a:rPr lang="tr-TR" sz="2000" smtClean="0"/>
              <a:t>Çocuklar üzerinde özel iletişim teknikleri kullanarak</a:t>
            </a:r>
          </a:p>
          <a:p>
            <a:pPr eaLnBrk="1" hangingPunct="1"/>
            <a:r>
              <a:rPr lang="tr-TR" sz="2000" smtClean="0"/>
              <a:t>Sınıfta sıcak ve destekleyici bir sosyal ortam yaratarak</a:t>
            </a:r>
          </a:p>
          <a:p>
            <a:pPr eaLnBrk="1" hangingPunct="1"/>
            <a:r>
              <a:rPr lang="tr-TR" sz="2000" smtClean="0"/>
              <a:t>Çocukların kayıplarla, acı veren anılarla ve duygularla başa çıkmalarına yardımcı olacak etkinlikler düzenleyerek</a:t>
            </a:r>
          </a:p>
          <a:p>
            <a:pPr eaLnBrk="1" hangingPunct="1"/>
            <a:r>
              <a:rPr lang="tr-TR" sz="2000" smtClean="0"/>
              <a:t>Çocukların iyileşme sürecini kolaylaştırmak için okul ve aile arasında işbirliğini güçlendirerek</a:t>
            </a:r>
          </a:p>
          <a:p>
            <a:pPr eaLnBrk="1" hangingPunct="1"/>
            <a:endParaRPr lang="tr-TR" sz="2000" b="1" smtClean="0">
              <a:solidFill>
                <a:schemeClr val="bg2"/>
              </a:solidFill>
            </a:endParaRPr>
          </a:p>
        </p:txBody>
      </p:sp>
    </p:spTree>
  </p:cSld>
  <p:clrMapOvr>
    <a:masterClrMapping/>
  </p:clrMapOvr>
  <p:transition advClick="0">
    <p:cover dir="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Başlık 1"/>
          <p:cNvSpPr>
            <a:spLocks noGrp="1"/>
          </p:cNvSpPr>
          <p:nvPr>
            <p:ph type="ctrTitle"/>
          </p:nvPr>
        </p:nvSpPr>
        <p:spPr>
          <a:xfrm>
            <a:off x="685800" y="1600200"/>
            <a:ext cx="7772400" cy="1779588"/>
          </a:xfrm>
        </p:spPr>
        <p:txBody>
          <a:bodyPr/>
          <a:lstStyle/>
          <a:p>
            <a:pPr eaLnBrk="1" hangingPunct="1"/>
            <a:r>
              <a:rPr lang="tr-TR" smtClean="0"/>
              <a:t>İletişim</a:t>
            </a:r>
          </a:p>
        </p:txBody>
      </p:sp>
      <p:sp>
        <p:nvSpPr>
          <p:cNvPr id="78850" name="Alt Başlık 2"/>
          <p:cNvSpPr>
            <a:spLocks noGrp="1"/>
          </p:cNvSpPr>
          <p:nvPr>
            <p:ph type="subTitle" idx="1"/>
          </p:nvPr>
        </p:nvSpPr>
        <p:spPr>
          <a:xfrm>
            <a:off x="1371600" y="3556000"/>
            <a:ext cx="6400800" cy="1473200"/>
          </a:xfrm>
        </p:spPr>
        <p:txBody>
          <a:bodyPr>
            <a:normAutofit/>
          </a:bodyPr>
          <a:lstStyle/>
          <a:p>
            <a:pPr algn="r" eaLnBrk="1" hangingPunct="1"/>
            <a:r>
              <a:rPr lang="tr-TR" smtClean="0"/>
              <a:t>Özel Eğitim ve Rehberlik Hizmetleri </a:t>
            </a:r>
          </a:p>
          <a:p>
            <a:pPr algn="r" eaLnBrk="1" hangingPunct="1"/>
            <a:r>
              <a:rPr lang="tr-TR" smtClean="0"/>
              <a:t>Genel Müdürlüğü</a:t>
            </a:r>
          </a:p>
        </p:txBody>
      </p:sp>
      <p:pic>
        <p:nvPicPr>
          <p:cNvPr id="78851" name="Picture 2" descr="http://zonguldak.meb.gov.tr/logo/Meb.gif"/>
          <p:cNvPicPr>
            <a:picLocks noChangeAspect="1" noChangeArrowheads="1"/>
          </p:cNvPicPr>
          <p:nvPr/>
        </p:nvPicPr>
        <p:blipFill>
          <a:blip r:embed="rId2" cstate="print"/>
          <a:srcRect/>
          <a:stretch>
            <a:fillRect/>
          </a:stretch>
        </p:blipFill>
        <p:spPr bwMode="auto">
          <a:xfrm>
            <a:off x="593725" y="5445125"/>
            <a:ext cx="1187450" cy="1179513"/>
          </a:xfrm>
          <a:prstGeom prst="rect">
            <a:avLst/>
          </a:prstGeom>
          <a:noFill/>
          <a:ln w="9525">
            <a:noFill/>
            <a:miter lim="800000"/>
            <a:headEnd/>
            <a:tailEnd/>
          </a:ln>
        </p:spPr>
      </p:pic>
      <p:pic>
        <p:nvPicPr>
          <p:cNvPr id="78852" name="Picture 2" descr="http://orgm.meb.gov.tr/psikososyal/ogretmenelkitabi_dosyalar/image009.jpg"/>
          <p:cNvPicPr>
            <a:picLocks noChangeAspect="1" noChangeArrowheads="1"/>
          </p:cNvPicPr>
          <p:nvPr/>
        </p:nvPicPr>
        <p:blipFill>
          <a:blip r:embed="rId3" cstate="print"/>
          <a:srcRect/>
          <a:stretch>
            <a:fillRect/>
          </a:stretch>
        </p:blipFill>
        <p:spPr bwMode="auto">
          <a:xfrm>
            <a:off x="1947863" y="5445125"/>
            <a:ext cx="955675" cy="115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755650" y="620713"/>
            <a:ext cx="7793038" cy="609600"/>
          </a:xfrm>
        </p:spPr>
        <p:txBody>
          <a:bodyPr>
            <a:normAutofit fontScale="90000"/>
          </a:bodyPr>
          <a:lstStyle/>
          <a:p>
            <a:pPr eaLnBrk="1" hangingPunct="1"/>
            <a:r>
              <a:rPr lang="tr-TR" sz="4000" smtClean="0"/>
              <a:t>Çocuğu Dinleme Yöntemleri</a:t>
            </a:r>
          </a:p>
        </p:txBody>
      </p:sp>
      <p:sp>
        <p:nvSpPr>
          <p:cNvPr id="95235" name="Rectangle 3"/>
          <p:cNvSpPr>
            <a:spLocks noGrp="1" noChangeArrowheads="1"/>
          </p:cNvSpPr>
          <p:nvPr>
            <p:ph idx="1"/>
          </p:nvPr>
        </p:nvSpPr>
        <p:spPr>
          <a:xfrm>
            <a:off x="468313" y="1571613"/>
            <a:ext cx="8534400" cy="5070488"/>
          </a:xfrm>
        </p:spPr>
        <p:txBody>
          <a:bodyPr rtlCol="0">
            <a:normAutofit/>
          </a:bodyPr>
          <a:lstStyle/>
          <a:p>
            <a:pPr marL="609600" indent="-609600" eaLnBrk="1" fontAlgn="auto" hangingPunct="1">
              <a:lnSpc>
                <a:spcPct val="90000"/>
              </a:lnSpc>
              <a:spcAft>
                <a:spcPts val="0"/>
              </a:spcAft>
              <a:defRPr/>
            </a:pPr>
            <a:endParaRPr lang="tr-TR" sz="2800" b="1" dirty="0"/>
          </a:p>
          <a:p>
            <a:pPr marL="609600" indent="-609600" eaLnBrk="1" fontAlgn="auto" hangingPunct="1">
              <a:lnSpc>
                <a:spcPct val="90000"/>
              </a:lnSpc>
              <a:spcAft>
                <a:spcPts val="0"/>
              </a:spcAft>
              <a:buFontTx/>
              <a:buNone/>
              <a:defRPr/>
            </a:pPr>
            <a:r>
              <a:rPr lang="tr-TR" sz="2600" b="1" dirty="0"/>
              <a:t>        </a:t>
            </a:r>
            <a:r>
              <a:rPr lang="tr-TR" dirty="0" smtClean="0"/>
              <a:t>Çocukları dinlediğimizi sanırız, </a:t>
            </a:r>
            <a:r>
              <a:rPr lang="tr-TR" dirty="0"/>
              <a:t>oysa çocuk konuşurken sürekli ikaz, hatırlatma, önerilerde bulunma, fikir yürütme gibi müdahalelerle çocuğu aslında </a:t>
            </a:r>
            <a:r>
              <a:rPr lang="tr-TR" dirty="0" smtClean="0"/>
              <a:t>dinlemediğimiz zamanlar vardır.</a:t>
            </a:r>
          </a:p>
          <a:p>
            <a:pPr marL="609600" indent="-609600" eaLnBrk="1" fontAlgn="auto" hangingPunct="1">
              <a:lnSpc>
                <a:spcPct val="90000"/>
              </a:lnSpc>
              <a:spcAft>
                <a:spcPts val="0"/>
              </a:spcAft>
              <a:buFontTx/>
              <a:buNone/>
              <a:defRPr/>
            </a:pPr>
            <a:r>
              <a:rPr lang="tr-TR" dirty="0"/>
              <a:t>	</a:t>
            </a:r>
            <a:r>
              <a:rPr lang="tr-TR" dirty="0" smtClean="0"/>
              <a:t>Sorunu </a:t>
            </a:r>
            <a:r>
              <a:rPr lang="tr-TR" dirty="0"/>
              <a:t>olan veya kendinden bir şey anlatmaya çalışan bir kimseye uyarı, ikaz, yargılama gibi müdahaleler, konuşan kişinin susmasına veya kendini duyulmamış hissederek küsmesine, içine kapanmasına neden olur. Bu gibi müdahalelere </a:t>
            </a:r>
            <a:r>
              <a:rPr lang="tr-TR" b="1" u="sng" dirty="0">
                <a:effectLst>
                  <a:outerShdw blurRad="38100" dist="38100" dir="2700000" algn="tl">
                    <a:srgbClr val="000000">
                      <a:alpha val="43137"/>
                    </a:srgbClr>
                  </a:outerShdw>
                </a:effectLst>
              </a:rPr>
              <a:t>İletişim Engelleri</a:t>
            </a:r>
            <a:r>
              <a:rPr lang="tr-TR" b="1" dirty="0">
                <a:effectLst>
                  <a:outerShdw blurRad="38100" dist="38100" dir="2700000" algn="tl">
                    <a:srgbClr val="000000">
                      <a:alpha val="43137"/>
                    </a:srgbClr>
                  </a:outerShdw>
                </a:effectLst>
              </a:rPr>
              <a:t> </a:t>
            </a:r>
            <a:r>
              <a:rPr lang="tr-TR" dirty="0"/>
              <a:t>diyoruz.</a:t>
            </a:r>
          </a:p>
          <a:p>
            <a:pPr marL="609600" indent="-609600" eaLnBrk="1" fontAlgn="auto" hangingPunct="1">
              <a:lnSpc>
                <a:spcPct val="90000"/>
              </a:lnSpc>
              <a:spcAft>
                <a:spcPts val="0"/>
              </a:spcAft>
              <a:buFontTx/>
              <a:buNone/>
              <a:defRPr/>
            </a:pPr>
            <a:endParaRPr lang="tr-TR" dirty="0"/>
          </a:p>
          <a:p>
            <a:pPr marL="609600" indent="-609600" eaLnBrk="1" fontAlgn="auto" hangingPunct="1">
              <a:lnSpc>
                <a:spcPct val="90000"/>
              </a:lnSpc>
              <a:spcAft>
                <a:spcPts val="0"/>
              </a:spcAft>
              <a:buFontTx/>
              <a:buNone/>
              <a:defRPr/>
            </a:pPr>
            <a:r>
              <a:rPr lang="tr-TR" dirty="0"/>
              <a:t>       İletişim engelleri 12 ana başlık altında </a:t>
            </a:r>
            <a:r>
              <a:rPr lang="tr-TR" dirty="0" smtClean="0"/>
              <a:t>toplanmıştır</a:t>
            </a:r>
            <a:r>
              <a:rPr lang="tr-TR" dirty="0"/>
              <a:t>.</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2"/>
          <p:cNvSpPr>
            <a:spLocks noGrp="1" noChangeArrowheads="1"/>
          </p:cNvSpPr>
          <p:nvPr>
            <p:ph type="title"/>
          </p:nvPr>
        </p:nvSpPr>
        <p:spPr>
          <a:xfrm>
            <a:off x="755650" y="620713"/>
            <a:ext cx="7793038" cy="603250"/>
          </a:xfrm>
        </p:spPr>
        <p:txBody>
          <a:bodyPr>
            <a:normAutofit fontScale="90000"/>
          </a:bodyPr>
          <a:lstStyle/>
          <a:p>
            <a:pPr eaLnBrk="1" hangingPunct="1"/>
            <a:r>
              <a:rPr lang="tr-TR" smtClean="0"/>
              <a:t>İletişim Engelleri</a:t>
            </a:r>
          </a:p>
        </p:txBody>
      </p:sp>
      <p:sp>
        <p:nvSpPr>
          <p:cNvPr id="80898" name="Rectangle 3"/>
          <p:cNvSpPr>
            <a:spLocks noGrp="1" noChangeArrowheads="1"/>
          </p:cNvSpPr>
          <p:nvPr>
            <p:ph idx="1"/>
          </p:nvPr>
        </p:nvSpPr>
        <p:spPr>
          <a:xfrm>
            <a:off x="500034" y="1714488"/>
            <a:ext cx="8305800" cy="4983174"/>
          </a:xfrm>
        </p:spPr>
        <p:txBody>
          <a:bodyPr/>
          <a:lstStyle/>
          <a:p>
            <a:pPr marL="609600" indent="-609600" eaLnBrk="1" hangingPunct="1">
              <a:lnSpc>
                <a:spcPct val="90000"/>
              </a:lnSpc>
              <a:buFontTx/>
              <a:buNone/>
            </a:pPr>
            <a:endParaRPr lang="tr-TR" b="1" dirty="0" smtClean="0"/>
          </a:p>
          <a:p>
            <a:pPr marL="609600" indent="-609600" eaLnBrk="1" hangingPunct="1">
              <a:lnSpc>
                <a:spcPct val="90000"/>
              </a:lnSpc>
              <a:buFontTx/>
              <a:buNone/>
            </a:pPr>
            <a:r>
              <a:rPr lang="tr-TR" sz="1800" b="1" dirty="0" smtClean="0"/>
              <a:t>1- Emretme, yönetme</a:t>
            </a:r>
          </a:p>
          <a:p>
            <a:pPr marL="609600" indent="-609600" eaLnBrk="1" hangingPunct="1">
              <a:lnSpc>
                <a:spcPct val="90000"/>
              </a:lnSpc>
              <a:buFontTx/>
              <a:buNone/>
            </a:pPr>
            <a:r>
              <a:rPr lang="tr-TR" sz="1800" dirty="0" smtClean="0"/>
              <a:t>     “Yapman gerekir….” …yapacaksın  “yapmak zorundasın…”</a:t>
            </a:r>
          </a:p>
          <a:p>
            <a:pPr marL="609600" indent="-609600" eaLnBrk="1" hangingPunct="1">
              <a:lnSpc>
                <a:spcPct val="90000"/>
              </a:lnSpc>
              <a:buFontTx/>
              <a:buNone/>
            </a:pPr>
            <a:r>
              <a:rPr lang="tr-TR" sz="1800" dirty="0" smtClean="0"/>
              <a:t>      * Korku ya da aktif direnç yaratabilir;</a:t>
            </a:r>
          </a:p>
          <a:p>
            <a:pPr marL="609600" indent="-609600" eaLnBrk="1" hangingPunct="1">
              <a:lnSpc>
                <a:spcPct val="90000"/>
              </a:lnSpc>
              <a:buFontTx/>
              <a:buNone/>
            </a:pPr>
            <a:r>
              <a:rPr lang="tr-TR" sz="1800" dirty="0" smtClean="0"/>
              <a:t>      * Söylenenlerin tersini “denemeye” davet edebilir;</a:t>
            </a:r>
          </a:p>
          <a:p>
            <a:pPr marL="609600" indent="-609600" eaLnBrk="1" hangingPunct="1">
              <a:lnSpc>
                <a:spcPct val="90000"/>
              </a:lnSpc>
              <a:buFontTx/>
              <a:buNone/>
            </a:pPr>
            <a:r>
              <a:rPr lang="tr-TR" sz="1800" dirty="0" smtClean="0"/>
              <a:t>      * İsyankar davranışa ya da misillemeye yol açabilir.</a:t>
            </a:r>
          </a:p>
          <a:p>
            <a:pPr marL="609600" indent="-609600" eaLnBrk="1" hangingPunct="1">
              <a:lnSpc>
                <a:spcPct val="90000"/>
              </a:lnSpc>
              <a:buFontTx/>
              <a:buNone/>
            </a:pPr>
            <a:endParaRPr lang="tr-TR" sz="1800" b="1" dirty="0" smtClean="0"/>
          </a:p>
          <a:p>
            <a:pPr marL="609600" indent="-609600" eaLnBrk="1" hangingPunct="1">
              <a:lnSpc>
                <a:spcPct val="90000"/>
              </a:lnSpc>
              <a:buFontTx/>
              <a:buNone/>
            </a:pPr>
            <a:r>
              <a:rPr lang="tr-TR" sz="1800" b="1" dirty="0" smtClean="0"/>
              <a:t>2- Uyarma, tehdit etme (gözdağı verme)</a:t>
            </a:r>
          </a:p>
          <a:p>
            <a:pPr marL="609600" indent="-609600" eaLnBrk="1" hangingPunct="1">
              <a:lnSpc>
                <a:spcPct val="90000"/>
              </a:lnSpc>
              <a:buFontTx/>
              <a:buNone/>
            </a:pPr>
            <a:r>
              <a:rPr lang="tr-TR" sz="1800" b="1" dirty="0" smtClean="0"/>
              <a:t>      </a:t>
            </a:r>
            <a:r>
              <a:rPr lang="tr-TR" sz="1800" dirty="0" smtClean="0"/>
              <a:t>“…yapamazsın….olur”  “ya yaparsın, yoksa….”</a:t>
            </a:r>
          </a:p>
          <a:p>
            <a:pPr marL="609600" indent="-609600" eaLnBrk="1" hangingPunct="1">
              <a:lnSpc>
                <a:spcPct val="90000"/>
              </a:lnSpc>
              <a:buFontTx/>
              <a:buNone/>
            </a:pPr>
            <a:r>
              <a:rPr lang="tr-TR" sz="1800" dirty="0" smtClean="0"/>
              <a:t>      * Korku, boyun eğme yaratabilir;</a:t>
            </a:r>
          </a:p>
          <a:p>
            <a:pPr marL="609600" indent="-609600" eaLnBrk="1" hangingPunct="1">
              <a:lnSpc>
                <a:spcPct val="90000"/>
              </a:lnSpc>
              <a:buFontTx/>
              <a:buNone/>
            </a:pPr>
            <a:r>
              <a:rPr lang="tr-TR" sz="1800" dirty="0" smtClean="0"/>
              <a:t>      * Söz konusu sonuçların gerçekten meydana gelip gelmeyeceğini “denemeye” yol açar;</a:t>
            </a:r>
          </a:p>
          <a:p>
            <a:pPr marL="609600" indent="-609600" eaLnBrk="1" hangingPunct="1">
              <a:lnSpc>
                <a:spcPct val="90000"/>
              </a:lnSpc>
              <a:buFontTx/>
              <a:buNone/>
            </a:pPr>
            <a:r>
              <a:rPr lang="tr-TR" sz="1800" dirty="0" smtClean="0"/>
              <a:t>      * Gücenme, kızgınlık, isyankarlığa neden olabilir.</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p:txBody>
          <a:bodyPr/>
          <a:lstStyle/>
          <a:p>
            <a:pPr eaLnBrk="1" hangingPunct="1"/>
            <a:r>
              <a:rPr lang="tr-TR" smtClean="0"/>
              <a:t>İletişim Engelleri</a:t>
            </a:r>
          </a:p>
        </p:txBody>
      </p:sp>
      <p:sp>
        <p:nvSpPr>
          <p:cNvPr id="100355" name="Rectangle 3"/>
          <p:cNvSpPr>
            <a:spLocks noGrp="1" noChangeArrowheads="1"/>
          </p:cNvSpPr>
          <p:nvPr>
            <p:ph idx="1"/>
          </p:nvPr>
        </p:nvSpPr>
        <p:spPr/>
        <p:txBody>
          <a:bodyPr rtlCol="0">
            <a:normAutofit/>
          </a:bodyPr>
          <a:lstStyle/>
          <a:p>
            <a:pPr marL="274320" indent="-274320" eaLnBrk="1" fontAlgn="auto" hangingPunct="1">
              <a:lnSpc>
                <a:spcPct val="80000"/>
              </a:lnSpc>
              <a:spcAft>
                <a:spcPts val="0"/>
              </a:spcAft>
              <a:buFontTx/>
              <a:buNone/>
              <a:defRPr/>
            </a:pPr>
            <a:endParaRPr lang="tr-TR" sz="400" b="1" dirty="0"/>
          </a:p>
          <a:p>
            <a:pPr marL="274320" indent="-274320" eaLnBrk="1" fontAlgn="auto" hangingPunct="1">
              <a:lnSpc>
                <a:spcPct val="80000"/>
              </a:lnSpc>
              <a:spcAft>
                <a:spcPts val="0"/>
              </a:spcAft>
              <a:buFontTx/>
              <a:buNone/>
              <a:defRPr/>
            </a:pPr>
            <a:r>
              <a:rPr lang="tr-TR" sz="2000" b="1" dirty="0"/>
              <a:t>3- Ahlak dersi verme, vaaz etme</a:t>
            </a:r>
          </a:p>
          <a:p>
            <a:pPr marL="274320" indent="-274320" eaLnBrk="1" fontAlgn="auto" hangingPunct="1">
              <a:lnSpc>
                <a:spcPct val="80000"/>
              </a:lnSpc>
              <a:spcAft>
                <a:spcPts val="0"/>
              </a:spcAft>
              <a:buFontTx/>
              <a:buNone/>
              <a:defRPr/>
            </a:pPr>
            <a:r>
              <a:rPr lang="tr-TR" sz="400" b="1" dirty="0"/>
              <a:t>      </a:t>
            </a:r>
            <a:r>
              <a:rPr lang="tr-TR" sz="1800" dirty="0"/>
              <a:t>“…yapmalıydın” “senin sorumluluğun” “şöyle yapman gerekir”</a:t>
            </a:r>
          </a:p>
          <a:p>
            <a:pPr marL="274320" indent="-274320" eaLnBrk="1" fontAlgn="auto" hangingPunct="1">
              <a:lnSpc>
                <a:spcPct val="80000"/>
              </a:lnSpc>
              <a:spcAft>
                <a:spcPts val="0"/>
              </a:spcAft>
              <a:buFontTx/>
              <a:buNone/>
              <a:defRPr/>
            </a:pPr>
            <a:r>
              <a:rPr lang="tr-TR" sz="1800" dirty="0"/>
              <a:t>     * Zorunluluk ya da suçluluk duyguları yaratır ;</a:t>
            </a:r>
          </a:p>
          <a:p>
            <a:pPr marL="274320" indent="-274320" eaLnBrk="1" fontAlgn="auto" hangingPunct="1">
              <a:lnSpc>
                <a:spcPct val="80000"/>
              </a:lnSpc>
              <a:spcAft>
                <a:spcPts val="0"/>
              </a:spcAft>
              <a:buFontTx/>
              <a:buNone/>
              <a:defRPr/>
            </a:pPr>
            <a:r>
              <a:rPr lang="tr-TR" sz="1800" dirty="0"/>
              <a:t>     * Çocuğun durumunu daha şiddetle savunmasına yol açabilir (Kim demiş?)</a:t>
            </a:r>
          </a:p>
          <a:p>
            <a:pPr marL="274320" indent="-274320" eaLnBrk="1" fontAlgn="auto" hangingPunct="1">
              <a:lnSpc>
                <a:spcPct val="80000"/>
              </a:lnSpc>
              <a:spcAft>
                <a:spcPts val="0"/>
              </a:spcAft>
              <a:buFontTx/>
              <a:buNone/>
              <a:defRPr/>
            </a:pPr>
            <a:endParaRPr lang="tr-TR" sz="1600" b="1" dirty="0"/>
          </a:p>
          <a:p>
            <a:pPr marL="274320" indent="-274320" eaLnBrk="1" fontAlgn="auto" hangingPunct="1">
              <a:lnSpc>
                <a:spcPct val="80000"/>
              </a:lnSpc>
              <a:spcAft>
                <a:spcPts val="0"/>
              </a:spcAft>
              <a:buFontTx/>
              <a:buNone/>
              <a:defRPr/>
            </a:pPr>
            <a:r>
              <a:rPr lang="tr-TR" sz="2000" b="1" dirty="0"/>
              <a:t>4- Öğüt verme, çözüm getirme, fikir verme</a:t>
            </a:r>
          </a:p>
          <a:p>
            <a:pPr marL="274320" indent="-274320" eaLnBrk="1" fontAlgn="auto" hangingPunct="1">
              <a:lnSpc>
                <a:spcPct val="80000"/>
              </a:lnSpc>
              <a:spcAft>
                <a:spcPts val="0"/>
              </a:spcAft>
              <a:buFontTx/>
              <a:buNone/>
              <a:defRPr/>
            </a:pPr>
            <a:r>
              <a:rPr lang="tr-TR" sz="1400" b="1" dirty="0"/>
              <a:t>     </a:t>
            </a:r>
            <a:r>
              <a:rPr lang="tr-TR" sz="1600" dirty="0"/>
              <a:t>“</a:t>
            </a:r>
            <a:r>
              <a:rPr lang="tr-TR" sz="1800" dirty="0"/>
              <a:t>Ben olsam…” “Neden…yapmıyorsun?” “Bence…”  “sana şunu önereyim…”</a:t>
            </a:r>
          </a:p>
          <a:p>
            <a:pPr marL="274320" indent="-274320" eaLnBrk="1" fontAlgn="auto" hangingPunct="1">
              <a:lnSpc>
                <a:spcPct val="80000"/>
              </a:lnSpc>
              <a:spcAft>
                <a:spcPts val="0"/>
              </a:spcAft>
              <a:buFontTx/>
              <a:buNone/>
              <a:defRPr/>
            </a:pPr>
            <a:r>
              <a:rPr lang="tr-TR" sz="1800" dirty="0"/>
              <a:t>      * Çocuğun kendi sorunlarını çözmekten aciz olduğunu ima eder;</a:t>
            </a:r>
          </a:p>
          <a:p>
            <a:pPr marL="274320" indent="-274320" eaLnBrk="1" fontAlgn="auto" hangingPunct="1">
              <a:lnSpc>
                <a:spcPct val="80000"/>
              </a:lnSpc>
              <a:spcAft>
                <a:spcPts val="0"/>
              </a:spcAft>
              <a:buFontTx/>
              <a:buNone/>
              <a:defRPr/>
            </a:pPr>
            <a:r>
              <a:rPr lang="tr-TR" sz="1800" dirty="0"/>
              <a:t>      * Çocuğun sorunu bütünüyle düşünüp, değişik çözümler getirip seçenekleri denemesine engel olur;</a:t>
            </a:r>
          </a:p>
          <a:p>
            <a:pPr marL="274320" indent="-274320" eaLnBrk="1" fontAlgn="auto" hangingPunct="1">
              <a:lnSpc>
                <a:spcPct val="80000"/>
              </a:lnSpc>
              <a:spcAft>
                <a:spcPts val="0"/>
              </a:spcAft>
              <a:buFontTx/>
              <a:buNone/>
              <a:defRPr/>
            </a:pPr>
            <a:r>
              <a:rPr lang="tr-TR" sz="1800" dirty="0"/>
              <a:t>      * Bağımlılık ya da direnme yaratabilir</a:t>
            </a:r>
            <a:r>
              <a:rPr lang="tr-TR" sz="1400" dirty="0"/>
              <a:t>.</a:t>
            </a:r>
            <a:r>
              <a:rPr lang="tr-TR" sz="400" dirty="0"/>
              <a:t> </a:t>
            </a:r>
          </a:p>
          <a:p>
            <a:pPr marL="274320" indent="-274320" eaLnBrk="1" fontAlgn="auto" hangingPunct="1">
              <a:lnSpc>
                <a:spcPct val="80000"/>
              </a:lnSpc>
              <a:spcAft>
                <a:spcPts val="0"/>
              </a:spcAft>
              <a:buFontTx/>
              <a:buNone/>
              <a:defRPr/>
            </a:pPr>
            <a:endParaRPr lang="tr-TR" sz="1400" b="1" dirty="0"/>
          </a:p>
          <a:p>
            <a:pPr marL="274320" indent="-274320" eaLnBrk="1" fontAlgn="auto" hangingPunct="1">
              <a:lnSpc>
                <a:spcPct val="80000"/>
              </a:lnSpc>
              <a:spcAft>
                <a:spcPts val="0"/>
              </a:spcAft>
              <a:buFontTx/>
              <a:buNone/>
              <a:defRPr/>
            </a:pPr>
            <a:endParaRPr lang="tr-TR" sz="400" b="1"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755650" y="692150"/>
            <a:ext cx="7793038" cy="762000"/>
          </a:xfrm>
        </p:spPr>
        <p:txBody>
          <a:bodyPr>
            <a:normAutofit fontScale="90000"/>
          </a:bodyPr>
          <a:lstStyle/>
          <a:p>
            <a:pPr eaLnBrk="1" hangingPunct="1"/>
            <a:r>
              <a:rPr lang="tr-TR" smtClean="0"/>
              <a:t>İletişim Engelleri</a:t>
            </a:r>
          </a:p>
        </p:txBody>
      </p:sp>
      <p:sp>
        <p:nvSpPr>
          <p:cNvPr id="101379" name="Rectangle 3"/>
          <p:cNvSpPr>
            <a:spLocks noGrp="1" noChangeArrowheads="1"/>
          </p:cNvSpPr>
          <p:nvPr>
            <p:ph idx="1"/>
          </p:nvPr>
        </p:nvSpPr>
        <p:spPr>
          <a:xfrm>
            <a:off x="539750" y="2198688"/>
            <a:ext cx="8153400" cy="4681537"/>
          </a:xfrm>
        </p:spPr>
        <p:txBody>
          <a:bodyPr rtlCol="0">
            <a:normAutofit fontScale="92500" lnSpcReduction="10000"/>
          </a:bodyPr>
          <a:lstStyle/>
          <a:p>
            <a:pPr marL="274320" indent="-274320" eaLnBrk="1" fontAlgn="auto" hangingPunct="1">
              <a:spcAft>
                <a:spcPts val="0"/>
              </a:spcAft>
              <a:buFontTx/>
              <a:buNone/>
              <a:defRPr/>
            </a:pPr>
            <a:endParaRPr lang="tr-TR" sz="1800" b="1" dirty="0"/>
          </a:p>
          <a:p>
            <a:pPr marL="274320" indent="-274320" eaLnBrk="1" fontAlgn="auto" hangingPunct="1">
              <a:spcAft>
                <a:spcPts val="0"/>
              </a:spcAft>
              <a:buFontTx/>
              <a:buNone/>
              <a:defRPr/>
            </a:pPr>
            <a:r>
              <a:rPr lang="tr-TR" b="1" dirty="0"/>
              <a:t>5- Mantık yoluyla inandırma, tartışma</a:t>
            </a:r>
          </a:p>
          <a:p>
            <a:pPr marL="274320" indent="-274320" eaLnBrk="1" fontAlgn="auto" hangingPunct="1">
              <a:spcAft>
                <a:spcPts val="0"/>
              </a:spcAft>
              <a:buFontTx/>
              <a:buNone/>
              <a:defRPr/>
            </a:pPr>
            <a:r>
              <a:rPr lang="tr-TR" sz="1800" dirty="0"/>
              <a:t>    “ İşte şu nedenle hatalısın…” “olaylar gösterir ki…”</a:t>
            </a:r>
          </a:p>
          <a:p>
            <a:pPr marL="274320" indent="-274320" eaLnBrk="1" fontAlgn="auto" hangingPunct="1">
              <a:spcAft>
                <a:spcPts val="0"/>
              </a:spcAft>
              <a:buFontTx/>
              <a:buNone/>
              <a:defRPr/>
            </a:pPr>
            <a:r>
              <a:rPr lang="tr-TR" sz="1800" dirty="0"/>
              <a:t>     “ Evet ama…”    “Gerçek şu ki..:”</a:t>
            </a:r>
          </a:p>
          <a:p>
            <a:pPr marL="274320" indent="-274320" eaLnBrk="1" fontAlgn="auto" hangingPunct="1">
              <a:spcAft>
                <a:spcPts val="0"/>
              </a:spcAft>
              <a:buFontTx/>
              <a:buNone/>
              <a:defRPr/>
            </a:pPr>
            <a:r>
              <a:rPr lang="tr-TR" sz="1800" dirty="0"/>
              <a:t>     * Savunucu tutumları ve karşı koymayı kışkırtır;</a:t>
            </a:r>
          </a:p>
          <a:p>
            <a:pPr marL="274320" indent="-274320" eaLnBrk="1" fontAlgn="auto" hangingPunct="1">
              <a:spcAft>
                <a:spcPts val="0"/>
              </a:spcAft>
              <a:buFontTx/>
              <a:buNone/>
              <a:defRPr/>
            </a:pPr>
            <a:r>
              <a:rPr lang="tr-TR" sz="1800" dirty="0"/>
              <a:t>     * Çoğunlukla çocuğun aileyle iletişimi kesmesine ve artık dinlememesine yol açar;</a:t>
            </a:r>
          </a:p>
          <a:p>
            <a:pPr marL="274320" indent="-274320" eaLnBrk="1" fontAlgn="auto" hangingPunct="1">
              <a:spcAft>
                <a:spcPts val="0"/>
              </a:spcAft>
              <a:buFontTx/>
              <a:buNone/>
              <a:defRPr/>
            </a:pPr>
            <a:r>
              <a:rPr lang="tr-TR" sz="1800" dirty="0"/>
              <a:t>     * Çocuğun kendini beceriksiz ve yetersiz hissetmesine neden olabilir.</a:t>
            </a:r>
          </a:p>
          <a:p>
            <a:pPr marL="274320" indent="-274320" eaLnBrk="1" fontAlgn="auto" hangingPunct="1">
              <a:spcAft>
                <a:spcPts val="0"/>
              </a:spcAft>
              <a:buFontTx/>
              <a:buNone/>
              <a:defRPr/>
            </a:pPr>
            <a:endParaRPr lang="tr-TR" sz="1600" b="1" dirty="0"/>
          </a:p>
          <a:p>
            <a:pPr marL="274320" indent="-274320" eaLnBrk="1" fontAlgn="auto" hangingPunct="1">
              <a:spcAft>
                <a:spcPts val="0"/>
              </a:spcAft>
              <a:buFontTx/>
              <a:buNone/>
              <a:defRPr/>
            </a:pPr>
            <a:r>
              <a:rPr lang="tr-TR" b="1" dirty="0"/>
              <a:t>6- Yargılama, eleştirme, suçlama</a:t>
            </a:r>
          </a:p>
          <a:p>
            <a:pPr marL="274320" indent="-274320" eaLnBrk="1" fontAlgn="auto" hangingPunct="1">
              <a:spcAft>
                <a:spcPts val="0"/>
              </a:spcAft>
              <a:buFontTx/>
              <a:buNone/>
              <a:defRPr/>
            </a:pPr>
            <a:r>
              <a:rPr lang="tr-TR" sz="1800" dirty="0"/>
              <a:t>     “ Olgunca düşünmüyorsun…” “Sen zaten tembelsin…”</a:t>
            </a:r>
          </a:p>
          <a:p>
            <a:pPr marL="274320" indent="-274320" eaLnBrk="1" fontAlgn="auto" hangingPunct="1">
              <a:spcAft>
                <a:spcPts val="0"/>
              </a:spcAft>
              <a:buFontTx/>
              <a:buNone/>
              <a:defRPr/>
            </a:pPr>
            <a:r>
              <a:rPr lang="tr-TR" sz="1800" dirty="0"/>
              <a:t>     * Yetersizlik, aptallık, yanlış değerlendirme anlamı taşır;</a:t>
            </a:r>
          </a:p>
          <a:p>
            <a:pPr marL="274320" indent="-274320" eaLnBrk="1" fontAlgn="auto" hangingPunct="1">
              <a:spcAft>
                <a:spcPts val="0"/>
              </a:spcAft>
              <a:buFontTx/>
              <a:buNone/>
              <a:defRPr/>
            </a:pPr>
            <a:r>
              <a:rPr lang="tr-TR" sz="1800" dirty="0"/>
              <a:t>     * Çocuğun olumsuz bir yargıya hedef olma ya da azarlanma korkusuyla iletişimi kesmesine yol açar;</a:t>
            </a:r>
          </a:p>
          <a:p>
            <a:pPr marL="274320" indent="-274320" eaLnBrk="1" fontAlgn="auto" hangingPunct="1">
              <a:spcAft>
                <a:spcPts val="0"/>
              </a:spcAft>
              <a:buFontTx/>
              <a:buNone/>
              <a:defRPr/>
            </a:pPr>
            <a:r>
              <a:rPr lang="tr-TR" sz="1800" dirty="0"/>
              <a:t>     * Genellikle çocuk yargı ve eleştirileri gerçek olarak algılar (ben kötüyüm) ya da karşılık verir (siz de daha mükemmel değilsiniz!)</a:t>
            </a:r>
          </a:p>
          <a:p>
            <a:pPr marL="274320" indent="-274320" eaLnBrk="1" fontAlgn="auto" hangingPunct="1">
              <a:spcAft>
                <a:spcPts val="0"/>
              </a:spcAft>
              <a:buFontTx/>
              <a:buNone/>
              <a:defRPr/>
            </a:pPr>
            <a:endParaRPr lang="tr-TR" sz="1800" b="1"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026"/>
          <p:cNvSpPr>
            <a:spLocks noGrp="1" noChangeArrowheads="1"/>
          </p:cNvSpPr>
          <p:nvPr>
            <p:ph type="title"/>
          </p:nvPr>
        </p:nvSpPr>
        <p:spPr>
          <a:xfrm>
            <a:off x="900113" y="692150"/>
            <a:ext cx="7793037" cy="677863"/>
          </a:xfrm>
        </p:spPr>
        <p:txBody>
          <a:bodyPr>
            <a:normAutofit fontScale="90000"/>
          </a:bodyPr>
          <a:lstStyle/>
          <a:p>
            <a:pPr eaLnBrk="1" hangingPunct="1"/>
            <a:r>
              <a:rPr lang="tr-TR" smtClean="0"/>
              <a:t>İletişim Engelleri</a:t>
            </a:r>
          </a:p>
        </p:txBody>
      </p:sp>
      <p:sp>
        <p:nvSpPr>
          <p:cNvPr id="107523" name="Rectangle 1027"/>
          <p:cNvSpPr>
            <a:spLocks noGrp="1" noChangeArrowheads="1"/>
          </p:cNvSpPr>
          <p:nvPr>
            <p:ph idx="1"/>
          </p:nvPr>
        </p:nvSpPr>
        <p:spPr>
          <a:xfrm>
            <a:off x="539750" y="1954213"/>
            <a:ext cx="7772400" cy="4870450"/>
          </a:xfrm>
        </p:spPr>
        <p:txBody>
          <a:bodyPr rtlCol="0">
            <a:normAutofit fontScale="92500" lnSpcReduction="20000"/>
          </a:bodyPr>
          <a:lstStyle/>
          <a:p>
            <a:pPr marL="274320" indent="-274320" eaLnBrk="1" fontAlgn="auto" hangingPunct="1">
              <a:spcAft>
                <a:spcPts val="0"/>
              </a:spcAft>
              <a:buFontTx/>
              <a:buNone/>
              <a:defRPr/>
            </a:pPr>
            <a:endParaRPr lang="tr-TR" dirty="0"/>
          </a:p>
          <a:p>
            <a:pPr marL="274320" indent="-274320" eaLnBrk="1" fontAlgn="auto" hangingPunct="1">
              <a:spcAft>
                <a:spcPts val="0"/>
              </a:spcAft>
              <a:buFontTx/>
              <a:buNone/>
              <a:defRPr/>
            </a:pPr>
            <a:r>
              <a:rPr lang="tr-TR" b="1" dirty="0"/>
              <a:t>7- Övme, görüşüne katılma, teşhis koyma</a:t>
            </a:r>
          </a:p>
          <a:p>
            <a:pPr marL="274320" indent="-274320" eaLnBrk="1" fontAlgn="auto" hangingPunct="1">
              <a:spcAft>
                <a:spcPts val="0"/>
              </a:spcAft>
              <a:buFontTx/>
              <a:buNone/>
              <a:defRPr/>
            </a:pPr>
            <a:r>
              <a:rPr lang="tr-TR" dirty="0"/>
              <a:t>    </a:t>
            </a:r>
            <a:r>
              <a:rPr lang="tr-TR" sz="1800" dirty="0"/>
              <a:t>“ Çok güzel!...” “ Haklısın, o öğretmen berbat birine benziyor”</a:t>
            </a:r>
          </a:p>
          <a:p>
            <a:pPr marL="274320" indent="-274320" eaLnBrk="1" fontAlgn="auto" hangingPunct="1">
              <a:spcAft>
                <a:spcPts val="0"/>
              </a:spcAft>
              <a:buFontTx/>
              <a:buNone/>
              <a:defRPr/>
            </a:pPr>
            <a:r>
              <a:rPr lang="tr-TR" sz="1800" dirty="0"/>
              <a:t>      “ Bence harika bir iş yapıyorsun..”</a:t>
            </a:r>
          </a:p>
          <a:p>
            <a:pPr marL="274320" indent="-274320" eaLnBrk="1" fontAlgn="auto" hangingPunct="1">
              <a:spcAft>
                <a:spcPts val="0"/>
              </a:spcAft>
              <a:buFontTx/>
              <a:buNone/>
              <a:defRPr/>
            </a:pPr>
            <a:r>
              <a:rPr lang="tr-TR" sz="1800" dirty="0"/>
              <a:t>      * Ailenin beklentilerinin çok yüksek olduğunu ima eder;</a:t>
            </a:r>
          </a:p>
          <a:p>
            <a:pPr marL="274320" indent="-274320" eaLnBrk="1" fontAlgn="auto" hangingPunct="1">
              <a:spcAft>
                <a:spcPts val="0"/>
              </a:spcAft>
              <a:buFontTx/>
              <a:buNone/>
              <a:defRPr/>
            </a:pPr>
            <a:r>
              <a:rPr lang="tr-TR" sz="1800" dirty="0"/>
              <a:t>      * İstenilen davranışı yaptırabilmek için söylenen, içtenlikten yoksun bir             manevra gibi algılanabilir;</a:t>
            </a:r>
          </a:p>
          <a:p>
            <a:pPr marL="274320" indent="-274320" eaLnBrk="1" fontAlgn="auto" hangingPunct="1">
              <a:spcAft>
                <a:spcPts val="0"/>
              </a:spcAft>
              <a:buFontTx/>
              <a:buNone/>
              <a:defRPr/>
            </a:pPr>
            <a:r>
              <a:rPr lang="tr-TR" sz="1800" dirty="0"/>
              <a:t>      * Çocuğun öz- imgesi (kendini algılayışı) ile övgü uygun değilse çocukta kaygı yaratabilir.</a:t>
            </a:r>
          </a:p>
          <a:p>
            <a:pPr marL="274320" indent="-274320" eaLnBrk="1" fontAlgn="auto" hangingPunct="1">
              <a:spcAft>
                <a:spcPts val="0"/>
              </a:spcAft>
              <a:buFontTx/>
              <a:buNone/>
              <a:defRPr/>
            </a:pPr>
            <a:r>
              <a:rPr lang="tr-TR" b="1" dirty="0"/>
              <a:t>8- Ad takma, gülünç duruma düşürme</a:t>
            </a:r>
          </a:p>
          <a:p>
            <a:pPr marL="274320" indent="-274320" eaLnBrk="1" fontAlgn="auto" hangingPunct="1">
              <a:spcAft>
                <a:spcPts val="0"/>
              </a:spcAft>
              <a:buFontTx/>
              <a:buNone/>
              <a:defRPr/>
            </a:pPr>
            <a:r>
              <a:rPr lang="tr-TR" b="1" dirty="0"/>
              <a:t>     </a:t>
            </a:r>
            <a:r>
              <a:rPr lang="tr-TR" sz="1800" dirty="0"/>
              <a:t>“ Koca bebek…” “ Hadi bakalım </a:t>
            </a:r>
            <a:r>
              <a:rPr lang="tr-TR" sz="1800" dirty="0" err="1"/>
              <a:t>süpermen</a:t>
            </a:r>
            <a:r>
              <a:rPr lang="tr-TR" sz="1800" dirty="0"/>
              <a:t> “ “Geri zekalı”</a:t>
            </a:r>
          </a:p>
          <a:p>
            <a:pPr marL="274320" indent="-274320" eaLnBrk="1" fontAlgn="auto" hangingPunct="1">
              <a:spcAft>
                <a:spcPts val="0"/>
              </a:spcAft>
              <a:buFontTx/>
              <a:buNone/>
              <a:defRPr/>
            </a:pPr>
            <a:r>
              <a:rPr lang="tr-TR" sz="1800" dirty="0"/>
              <a:t>       “ Hadi sen de sulu göz!”</a:t>
            </a:r>
          </a:p>
          <a:p>
            <a:pPr marL="274320" indent="-274320" eaLnBrk="1" fontAlgn="auto" hangingPunct="1">
              <a:spcAft>
                <a:spcPts val="0"/>
              </a:spcAft>
              <a:buFontTx/>
              <a:buNone/>
              <a:defRPr/>
            </a:pPr>
            <a:r>
              <a:rPr lang="tr-TR" sz="1800" dirty="0"/>
              <a:t>       * Çocuğun kendini değersiz hissetmesine, sevilmediği kanısına varmasına yol açabilir;</a:t>
            </a:r>
          </a:p>
          <a:p>
            <a:pPr marL="274320" indent="-274320" eaLnBrk="1" fontAlgn="auto" hangingPunct="1">
              <a:spcAft>
                <a:spcPts val="0"/>
              </a:spcAft>
              <a:buFontTx/>
              <a:buNone/>
              <a:defRPr/>
            </a:pPr>
            <a:r>
              <a:rPr lang="tr-TR" sz="1800" dirty="0"/>
              <a:t>       * Çocuğun öz-imgesi üzerinde çok olumsuz etkileri olabilir;</a:t>
            </a:r>
          </a:p>
          <a:p>
            <a:pPr marL="274320" indent="-274320" eaLnBrk="1" fontAlgn="auto" hangingPunct="1">
              <a:spcAft>
                <a:spcPts val="0"/>
              </a:spcAft>
              <a:buFontTx/>
              <a:buNone/>
              <a:defRPr/>
            </a:pPr>
            <a:r>
              <a:rPr lang="tr-TR" sz="1800" dirty="0"/>
              <a:t>       * Genellikle karşılık vermeyi iteler.</a:t>
            </a:r>
            <a:endParaRPr lang="tr-TR" dirty="0"/>
          </a:p>
          <a:p>
            <a:pPr marL="274320" indent="-274320" eaLnBrk="1" fontAlgn="auto" hangingPunct="1">
              <a:spcAft>
                <a:spcPts val="0"/>
              </a:spcAft>
              <a:buFontTx/>
              <a:buNone/>
              <a:defRPr/>
            </a:pPr>
            <a:endParaRPr lang="tr-TR"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228600" y="549275"/>
            <a:ext cx="8915400" cy="820738"/>
          </a:xfrm>
        </p:spPr>
        <p:txBody>
          <a:bodyPr/>
          <a:lstStyle/>
          <a:p>
            <a:pPr eaLnBrk="1" hangingPunct="1"/>
            <a:r>
              <a:rPr lang="tr-TR" smtClean="0"/>
              <a:t>İletişim Engelleri</a:t>
            </a:r>
          </a:p>
        </p:txBody>
      </p:sp>
      <p:sp>
        <p:nvSpPr>
          <p:cNvPr id="102403" name="Rectangle 3"/>
          <p:cNvSpPr>
            <a:spLocks noGrp="1" noChangeArrowheads="1"/>
          </p:cNvSpPr>
          <p:nvPr>
            <p:ph idx="1"/>
          </p:nvPr>
        </p:nvSpPr>
        <p:spPr>
          <a:xfrm>
            <a:off x="323850" y="1752600"/>
            <a:ext cx="8077200" cy="5105400"/>
          </a:xfrm>
        </p:spPr>
        <p:txBody>
          <a:bodyPr rtlCol="0">
            <a:normAutofit lnSpcReduction="10000"/>
          </a:bodyPr>
          <a:lstStyle/>
          <a:p>
            <a:pPr marL="274320" indent="-274320" eaLnBrk="1" fontAlgn="auto" hangingPunct="1">
              <a:spcAft>
                <a:spcPts val="0"/>
              </a:spcAft>
              <a:buFontTx/>
              <a:buNone/>
              <a:defRPr/>
            </a:pPr>
            <a:endParaRPr lang="tr-TR" b="1" dirty="0"/>
          </a:p>
          <a:p>
            <a:pPr marL="274320" indent="-274320" eaLnBrk="1" fontAlgn="auto" hangingPunct="1">
              <a:spcAft>
                <a:spcPts val="0"/>
              </a:spcAft>
              <a:buFontTx/>
              <a:buNone/>
              <a:defRPr/>
            </a:pPr>
            <a:r>
              <a:rPr lang="tr-TR" sz="2000" b="1" dirty="0"/>
              <a:t>9-Tahlil etme, teşhis koyma</a:t>
            </a:r>
          </a:p>
          <a:p>
            <a:pPr marL="274320" indent="-274320" eaLnBrk="1" fontAlgn="auto" hangingPunct="1">
              <a:spcAft>
                <a:spcPts val="0"/>
              </a:spcAft>
              <a:buFontTx/>
              <a:buNone/>
              <a:defRPr/>
            </a:pPr>
            <a:r>
              <a:rPr lang="tr-TR" sz="2000" dirty="0"/>
              <a:t>    </a:t>
            </a:r>
            <a:r>
              <a:rPr lang="tr-TR" sz="1800" dirty="0"/>
              <a:t>“ Seni derdin nedir biliyor musun?” “Herhalde çok yorgunsun?”</a:t>
            </a:r>
          </a:p>
          <a:p>
            <a:pPr marL="274320" indent="-274320" eaLnBrk="1" fontAlgn="auto" hangingPunct="1">
              <a:spcAft>
                <a:spcPts val="0"/>
              </a:spcAft>
              <a:buFontTx/>
              <a:buNone/>
              <a:defRPr/>
            </a:pPr>
            <a:r>
              <a:rPr lang="tr-TR" sz="1800" dirty="0"/>
              <a:t>     “ Aslında sen öyle demek istemiyorsun”</a:t>
            </a:r>
          </a:p>
          <a:p>
            <a:pPr marL="274320" indent="-274320" eaLnBrk="1" fontAlgn="auto" hangingPunct="1">
              <a:spcAft>
                <a:spcPts val="0"/>
              </a:spcAft>
              <a:buFontTx/>
              <a:buNone/>
              <a:defRPr/>
            </a:pPr>
            <a:r>
              <a:rPr lang="tr-TR" sz="1800" dirty="0"/>
              <a:t>     * Tehdit edici, tedirgin edici olabilir ve başarısızlık duygusu uyandırabilir;</a:t>
            </a:r>
          </a:p>
          <a:p>
            <a:pPr marL="274320" indent="-274320" eaLnBrk="1" fontAlgn="auto" hangingPunct="1">
              <a:spcAft>
                <a:spcPts val="0"/>
              </a:spcAft>
              <a:buFontTx/>
              <a:buNone/>
              <a:defRPr/>
            </a:pPr>
            <a:r>
              <a:rPr lang="tr-TR" sz="1800" dirty="0"/>
              <a:t>     * Çocuk kendini korumasız, kıstırılmış hisseder, kendisine inanılmadığı kanısına varabilir;</a:t>
            </a:r>
          </a:p>
          <a:p>
            <a:pPr marL="274320" indent="-274320" eaLnBrk="1" fontAlgn="auto" hangingPunct="1">
              <a:spcAft>
                <a:spcPts val="0"/>
              </a:spcAft>
              <a:buFontTx/>
              <a:buNone/>
              <a:defRPr/>
            </a:pPr>
            <a:r>
              <a:rPr lang="tr-TR" sz="1800" dirty="0"/>
              <a:t>      * Çocuk, yanlış anlaşılma endişesi ile iletişimi keser.</a:t>
            </a:r>
          </a:p>
          <a:p>
            <a:pPr marL="274320" indent="-274320" eaLnBrk="1" fontAlgn="auto" hangingPunct="1">
              <a:spcAft>
                <a:spcPts val="0"/>
              </a:spcAft>
              <a:buFontTx/>
              <a:buNone/>
              <a:defRPr/>
            </a:pPr>
            <a:endParaRPr lang="tr-TR" sz="1800" dirty="0"/>
          </a:p>
          <a:p>
            <a:pPr marL="274320" indent="-274320" eaLnBrk="1" fontAlgn="auto" hangingPunct="1">
              <a:spcAft>
                <a:spcPts val="0"/>
              </a:spcAft>
              <a:buFontTx/>
              <a:buNone/>
              <a:defRPr/>
            </a:pPr>
            <a:r>
              <a:rPr lang="tr-TR" sz="2000" b="1" dirty="0"/>
              <a:t>10- Güven verme, teskin etme, teselli etme</a:t>
            </a:r>
          </a:p>
          <a:p>
            <a:pPr marL="274320" indent="-274320" eaLnBrk="1" fontAlgn="auto" hangingPunct="1">
              <a:spcAft>
                <a:spcPts val="0"/>
              </a:spcAft>
              <a:buFontTx/>
              <a:buNone/>
              <a:defRPr/>
            </a:pPr>
            <a:r>
              <a:rPr lang="tr-TR" sz="1800" dirty="0"/>
              <a:t>     “ Aldırma…Boş ver, düzelir..” “Hadi biraz neşelen..”</a:t>
            </a:r>
          </a:p>
          <a:p>
            <a:pPr marL="274320" indent="-274320" eaLnBrk="1" fontAlgn="auto" hangingPunct="1">
              <a:spcAft>
                <a:spcPts val="0"/>
              </a:spcAft>
              <a:buFontTx/>
              <a:buNone/>
              <a:defRPr/>
            </a:pPr>
            <a:r>
              <a:rPr lang="tr-TR" sz="1800" dirty="0"/>
              <a:t>     “ Zamanla kendini daha iyi hissedersin..”</a:t>
            </a:r>
          </a:p>
          <a:p>
            <a:pPr marL="274320" indent="-274320" eaLnBrk="1" fontAlgn="auto" hangingPunct="1">
              <a:spcAft>
                <a:spcPts val="0"/>
              </a:spcAft>
              <a:buFontTx/>
              <a:buNone/>
              <a:defRPr/>
            </a:pPr>
            <a:r>
              <a:rPr lang="tr-TR" sz="1800" dirty="0"/>
              <a:t>     * Çocuğun kendini “anlaşılmamış” hissetmesine neden olur;</a:t>
            </a:r>
          </a:p>
          <a:p>
            <a:pPr marL="274320" indent="-274320" eaLnBrk="1" fontAlgn="auto" hangingPunct="1">
              <a:spcAft>
                <a:spcPts val="0"/>
              </a:spcAft>
              <a:buFontTx/>
              <a:buNone/>
              <a:defRPr/>
            </a:pPr>
            <a:r>
              <a:rPr lang="tr-TR" sz="1800" dirty="0"/>
              <a:t>     * Kızgınlık duyguları uyandırır (Size göre kolay tabii!)</a:t>
            </a:r>
          </a:p>
          <a:p>
            <a:pPr marL="274320" indent="-274320" eaLnBrk="1" fontAlgn="auto" hangingPunct="1">
              <a:spcAft>
                <a:spcPts val="0"/>
              </a:spcAft>
              <a:buFontTx/>
              <a:buNone/>
              <a:defRPr/>
            </a:pPr>
            <a:r>
              <a:rPr lang="tr-TR" sz="1800" dirty="0"/>
              <a:t>     * Çocuk genellikle mesajı “Kendini kötü hissetmen doğru değil” biçiminde algılar.</a:t>
            </a:r>
          </a:p>
          <a:p>
            <a:pPr marL="274320" indent="-274320" eaLnBrk="1" fontAlgn="auto" hangingPunct="1">
              <a:spcAft>
                <a:spcPts val="0"/>
              </a:spcAft>
              <a:buFontTx/>
              <a:buNone/>
              <a:defRPr/>
            </a:pPr>
            <a:endParaRPr lang="tr-TR" sz="1800" dirty="0"/>
          </a:p>
          <a:p>
            <a:pPr marL="274320" indent="-274320" eaLnBrk="1" fontAlgn="auto" hangingPunct="1">
              <a:spcAft>
                <a:spcPts val="0"/>
              </a:spcAft>
              <a:buFontTx/>
              <a:buNone/>
              <a:defRPr/>
            </a:pPr>
            <a:endParaRPr lang="tr-TR" sz="1800" dirty="0"/>
          </a:p>
          <a:p>
            <a:pPr marL="274320" indent="-274320" eaLnBrk="1" fontAlgn="auto" hangingPunct="1">
              <a:spcAft>
                <a:spcPts val="0"/>
              </a:spcAft>
              <a:buFontTx/>
              <a:buNone/>
              <a:defRPr/>
            </a:pPr>
            <a:endParaRPr lang="tr-TR" sz="1800" dirty="0"/>
          </a:p>
          <a:p>
            <a:pPr marL="274320" indent="-274320" eaLnBrk="1" fontAlgn="auto" hangingPunct="1">
              <a:spcAft>
                <a:spcPts val="0"/>
              </a:spcAft>
              <a:buFontTx/>
              <a:buNone/>
              <a:defRPr/>
            </a:pPr>
            <a:endParaRPr lang="tr-TR" sz="1800" dirty="0"/>
          </a:p>
          <a:p>
            <a:pPr marL="274320" indent="-274320" eaLnBrk="1" fontAlgn="auto" hangingPunct="1">
              <a:spcAft>
                <a:spcPts val="0"/>
              </a:spcAft>
              <a:buFontTx/>
              <a:buNone/>
              <a:defRPr/>
            </a:pPr>
            <a:endParaRPr lang="tr-TR" sz="2000" dirty="0"/>
          </a:p>
          <a:p>
            <a:pPr marL="274320" indent="-274320" eaLnBrk="1" fontAlgn="auto" hangingPunct="1">
              <a:spcAft>
                <a:spcPts val="0"/>
              </a:spcAft>
              <a:buFontTx/>
              <a:buNone/>
              <a:defRPr/>
            </a:pPr>
            <a:endParaRPr lang="tr-TR" sz="2000"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2"/>
          <p:cNvSpPr>
            <a:spLocks noGrp="1" noChangeArrowheads="1"/>
          </p:cNvSpPr>
          <p:nvPr>
            <p:ph type="title"/>
          </p:nvPr>
        </p:nvSpPr>
        <p:spPr>
          <a:xfrm>
            <a:off x="755650" y="620713"/>
            <a:ext cx="7793038" cy="685800"/>
          </a:xfrm>
        </p:spPr>
        <p:txBody>
          <a:bodyPr>
            <a:normAutofit fontScale="90000"/>
          </a:bodyPr>
          <a:lstStyle/>
          <a:p>
            <a:pPr eaLnBrk="1" hangingPunct="1"/>
            <a:r>
              <a:rPr lang="tr-TR" smtClean="0"/>
              <a:t>İletişim Engelleri</a:t>
            </a:r>
          </a:p>
        </p:txBody>
      </p:sp>
      <p:sp>
        <p:nvSpPr>
          <p:cNvPr id="86018" name="Rectangle 3"/>
          <p:cNvSpPr>
            <a:spLocks noGrp="1" noChangeArrowheads="1"/>
          </p:cNvSpPr>
          <p:nvPr>
            <p:ph idx="1"/>
          </p:nvPr>
        </p:nvSpPr>
        <p:spPr>
          <a:xfrm>
            <a:off x="468313" y="1989138"/>
            <a:ext cx="7772400" cy="4464050"/>
          </a:xfrm>
        </p:spPr>
        <p:txBody>
          <a:bodyPr>
            <a:normAutofit/>
          </a:bodyPr>
          <a:lstStyle/>
          <a:p>
            <a:pPr eaLnBrk="1" hangingPunct="1">
              <a:lnSpc>
                <a:spcPct val="80000"/>
              </a:lnSpc>
              <a:buFontTx/>
              <a:buNone/>
            </a:pPr>
            <a:endParaRPr lang="tr-TR" b="1" smtClean="0"/>
          </a:p>
          <a:p>
            <a:pPr eaLnBrk="1" hangingPunct="1">
              <a:lnSpc>
                <a:spcPct val="80000"/>
              </a:lnSpc>
              <a:buFontTx/>
              <a:buNone/>
            </a:pPr>
            <a:r>
              <a:rPr lang="tr-TR" sz="2000" b="1" smtClean="0"/>
              <a:t>11-İncelemek, araştırmak, soruşturmak</a:t>
            </a:r>
          </a:p>
          <a:p>
            <a:pPr eaLnBrk="1" hangingPunct="1">
              <a:lnSpc>
                <a:spcPct val="80000"/>
              </a:lnSpc>
              <a:buFontTx/>
              <a:buNone/>
            </a:pPr>
            <a:r>
              <a:rPr lang="tr-TR" sz="2000" b="1" smtClean="0"/>
              <a:t>     </a:t>
            </a:r>
            <a:r>
              <a:rPr lang="tr-TR" sz="1800" smtClean="0"/>
              <a:t>“ Neden?...Kim?...Sen ne yaptın?...Nasıl…”</a:t>
            </a:r>
          </a:p>
          <a:p>
            <a:pPr eaLnBrk="1" hangingPunct="1">
              <a:lnSpc>
                <a:spcPct val="80000"/>
              </a:lnSpc>
              <a:buFontTx/>
              <a:buNone/>
            </a:pPr>
            <a:r>
              <a:rPr lang="tr-TR" sz="1800" smtClean="0"/>
              <a:t>     * Sualleri cevaplama genellikle eleştiri veya zorunlu çözüm getirdiğinden, çocuklar genellikle hayır demeye, yarı doğru cevap vermeye, kaçamağa yönelir ve yalan söylerler;</a:t>
            </a:r>
          </a:p>
          <a:p>
            <a:pPr eaLnBrk="1" hangingPunct="1">
              <a:lnSpc>
                <a:spcPct val="80000"/>
              </a:lnSpc>
              <a:buFontTx/>
              <a:buNone/>
            </a:pPr>
            <a:r>
              <a:rPr lang="tr-TR" sz="1800" smtClean="0"/>
              <a:t>      * Sorular genellikle soru soranın nereye varmak istediğini açıklamadığından, çocuk korku ve endişeye kapılabilir;</a:t>
            </a:r>
          </a:p>
          <a:p>
            <a:pPr eaLnBrk="1" hangingPunct="1">
              <a:lnSpc>
                <a:spcPct val="80000"/>
              </a:lnSpc>
              <a:buFontTx/>
              <a:buNone/>
            </a:pPr>
            <a:r>
              <a:rPr lang="tr-TR" sz="1800" smtClean="0"/>
              <a:t>      * Ailenin endişelerinden doğan sorulara cevap vermeye çalışan çocuk kendi sorununu gözden kaçırabilir.</a:t>
            </a:r>
          </a:p>
          <a:p>
            <a:pPr eaLnBrk="1" hangingPunct="1">
              <a:lnSpc>
                <a:spcPct val="80000"/>
              </a:lnSpc>
              <a:buFontTx/>
              <a:buNone/>
            </a:pPr>
            <a:endParaRPr lang="tr-TR" sz="1800" smtClean="0"/>
          </a:p>
          <a:p>
            <a:pPr eaLnBrk="1" hangingPunct="1">
              <a:lnSpc>
                <a:spcPct val="80000"/>
              </a:lnSpc>
              <a:buFontTx/>
              <a:buNone/>
            </a:pPr>
            <a:r>
              <a:rPr lang="tr-TR" sz="2000" b="1" smtClean="0"/>
              <a:t>12- Konu değiştirmek, işi alaya vurmak, </a:t>
            </a:r>
          </a:p>
          <a:p>
            <a:pPr eaLnBrk="1" hangingPunct="1">
              <a:lnSpc>
                <a:spcPct val="80000"/>
              </a:lnSpc>
              <a:buFontTx/>
              <a:buNone/>
            </a:pPr>
            <a:r>
              <a:rPr lang="tr-TR" sz="2000" smtClean="0"/>
              <a:t>     </a:t>
            </a:r>
            <a:r>
              <a:rPr lang="tr-TR" sz="1800" smtClean="0"/>
              <a:t>“Daha güzel şeylerden konuşalım…”  “Sen neden dünyayı yönetmiyorsun?”</a:t>
            </a:r>
          </a:p>
          <a:p>
            <a:pPr eaLnBrk="1" hangingPunct="1">
              <a:lnSpc>
                <a:spcPct val="80000"/>
              </a:lnSpc>
              <a:buFontTx/>
              <a:buNone/>
            </a:pPr>
            <a:r>
              <a:rPr lang="tr-TR" sz="1800" smtClean="0"/>
              <a:t>     * Yaşamın güçlükleriyle savaşmak yerine, onlardan kaçınmak gerekli, mesajını ima edebilir,</a:t>
            </a:r>
          </a:p>
          <a:p>
            <a:pPr eaLnBrk="1" hangingPunct="1">
              <a:lnSpc>
                <a:spcPct val="80000"/>
              </a:lnSpc>
              <a:buFontTx/>
              <a:buNone/>
            </a:pPr>
            <a:r>
              <a:rPr lang="tr-TR" sz="2000" smtClean="0"/>
              <a:t>    </a:t>
            </a:r>
            <a:r>
              <a:rPr lang="tr-TR" sz="1800" smtClean="0"/>
              <a:t> </a:t>
            </a:r>
            <a:endParaRPr lang="tr-TR" sz="200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p:nvPr>
        </p:nvSpPr>
        <p:spPr>
          <a:xfrm>
            <a:off x="900113" y="692150"/>
            <a:ext cx="7793037" cy="525463"/>
          </a:xfrm>
        </p:spPr>
        <p:txBody>
          <a:bodyPr>
            <a:normAutofit fontScale="90000"/>
          </a:bodyPr>
          <a:lstStyle/>
          <a:p>
            <a:pPr eaLnBrk="1" hangingPunct="1"/>
            <a:r>
              <a:rPr lang="tr-TR" sz="4000" smtClean="0"/>
              <a:t>İletişimin Temel Kuralları (1)</a:t>
            </a:r>
          </a:p>
        </p:txBody>
      </p:sp>
      <p:sp>
        <p:nvSpPr>
          <p:cNvPr id="87042" name="Rectangle 5"/>
          <p:cNvSpPr>
            <a:spLocks noChangeArrowheads="1"/>
          </p:cNvSpPr>
          <p:nvPr/>
        </p:nvSpPr>
        <p:spPr bwMode="auto">
          <a:xfrm>
            <a:off x="179388" y="2225675"/>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Konuşulanları </a:t>
            </a:r>
          </a:p>
          <a:p>
            <a:pPr algn="ctr"/>
            <a:r>
              <a:rPr lang="tr-TR" sz="2000" b="1">
                <a:latin typeface="Candara" pitchFamily="34" charset="0"/>
              </a:rPr>
              <a:t>yarıda kesmeyin</a:t>
            </a:r>
          </a:p>
        </p:txBody>
      </p:sp>
      <p:sp>
        <p:nvSpPr>
          <p:cNvPr id="87043" name="Rectangle 11"/>
          <p:cNvSpPr>
            <a:spLocks noChangeArrowheads="1"/>
          </p:cNvSpPr>
          <p:nvPr/>
        </p:nvSpPr>
        <p:spPr bwMode="auto">
          <a:xfrm>
            <a:off x="179388" y="3103563"/>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Kişiler hakkında</a:t>
            </a:r>
          </a:p>
          <a:p>
            <a:pPr algn="ctr"/>
            <a:r>
              <a:rPr lang="tr-TR" sz="2000" b="1">
                <a:latin typeface="Candara" pitchFamily="34" charset="0"/>
              </a:rPr>
              <a:t>Yorum yapmayın</a:t>
            </a:r>
          </a:p>
        </p:txBody>
      </p:sp>
      <p:sp>
        <p:nvSpPr>
          <p:cNvPr id="87044" name="Rectangle 12"/>
          <p:cNvSpPr>
            <a:spLocks noChangeArrowheads="1"/>
          </p:cNvSpPr>
          <p:nvPr/>
        </p:nvSpPr>
        <p:spPr bwMode="auto">
          <a:xfrm>
            <a:off x="179388" y="3933825"/>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Dinlerken başka</a:t>
            </a:r>
          </a:p>
          <a:p>
            <a:pPr algn="ctr"/>
            <a:r>
              <a:rPr lang="tr-TR" sz="2000" b="1">
                <a:latin typeface="Candara" pitchFamily="34" charset="0"/>
              </a:rPr>
              <a:t>Şeyler yapmayın</a:t>
            </a:r>
          </a:p>
        </p:txBody>
      </p:sp>
      <p:sp>
        <p:nvSpPr>
          <p:cNvPr id="87045" name="Rectangle 13"/>
          <p:cNvSpPr>
            <a:spLocks noChangeArrowheads="1"/>
          </p:cNvSpPr>
          <p:nvPr/>
        </p:nvSpPr>
        <p:spPr bwMode="auto">
          <a:xfrm>
            <a:off x="177800" y="4848225"/>
            <a:ext cx="35052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Kişileri karar vermeye</a:t>
            </a:r>
          </a:p>
          <a:p>
            <a:pPr algn="ctr"/>
            <a:r>
              <a:rPr lang="tr-TR" sz="2000" b="1">
                <a:latin typeface="Candara" pitchFamily="34" charset="0"/>
              </a:rPr>
              <a:t>Yorum yapmaya zorlamayın</a:t>
            </a:r>
          </a:p>
        </p:txBody>
      </p:sp>
      <p:sp>
        <p:nvSpPr>
          <p:cNvPr id="87046" name="Rectangle 14"/>
          <p:cNvSpPr>
            <a:spLocks noChangeArrowheads="1"/>
          </p:cNvSpPr>
          <p:nvPr/>
        </p:nvSpPr>
        <p:spPr bwMode="auto">
          <a:xfrm>
            <a:off x="179388" y="5867400"/>
            <a:ext cx="30480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Savunmaya geçmeyin</a:t>
            </a:r>
          </a:p>
          <a:p>
            <a:pPr algn="ctr"/>
            <a:r>
              <a:rPr lang="tr-TR" sz="2000" b="1">
                <a:latin typeface="Candara" pitchFamily="34" charset="0"/>
              </a:rPr>
              <a:t>Sadece dinleyin</a:t>
            </a:r>
          </a:p>
        </p:txBody>
      </p:sp>
      <p:sp>
        <p:nvSpPr>
          <p:cNvPr id="87047" name="Rectangle 15"/>
          <p:cNvSpPr>
            <a:spLocks noChangeArrowheads="1"/>
          </p:cNvSpPr>
          <p:nvPr/>
        </p:nvSpPr>
        <p:spPr bwMode="auto">
          <a:xfrm>
            <a:off x="3352800" y="5638800"/>
            <a:ext cx="2667000" cy="9906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Birisi ağlamaya</a:t>
            </a:r>
          </a:p>
          <a:p>
            <a:pPr algn="ctr"/>
            <a:r>
              <a:rPr lang="tr-TR" sz="2000" b="1">
                <a:latin typeface="Candara" pitchFamily="34" charset="0"/>
              </a:rPr>
              <a:t>Başladığında tedirgin</a:t>
            </a:r>
          </a:p>
          <a:p>
            <a:pPr algn="ctr"/>
            <a:r>
              <a:rPr lang="tr-TR" sz="2000" b="1">
                <a:latin typeface="Candara" pitchFamily="34" charset="0"/>
              </a:rPr>
              <a:t>olmayın</a:t>
            </a:r>
          </a:p>
        </p:txBody>
      </p:sp>
      <p:sp>
        <p:nvSpPr>
          <p:cNvPr id="87048" name="Rectangle 16"/>
          <p:cNvSpPr>
            <a:spLocks noChangeArrowheads="1"/>
          </p:cNvSpPr>
          <p:nvPr/>
        </p:nvSpPr>
        <p:spPr bwMode="auto">
          <a:xfrm>
            <a:off x="3025775" y="2438400"/>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Yargılamayın</a:t>
            </a:r>
          </a:p>
          <a:p>
            <a:pPr algn="ctr"/>
            <a:r>
              <a:rPr lang="tr-TR" sz="2000" b="1">
                <a:latin typeface="Candara" pitchFamily="34" charset="0"/>
              </a:rPr>
              <a:t>Ve eleştirmeyin</a:t>
            </a:r>
          </a:p>
        </p:txBody>
      </p:sp>
      <p:sp>
        <p:nvSpPr>
          <p:cNvPr id="87049" name="Rectangle 17"/>
          <p:cNvSpPr>
            <a:spLocks noChangeArrowheads="1"/>
          </p:cNvSpPr>
          <p:nvPr/>
        </p:nvSpPr>
        <p:spPr bwMode="auto">
          <a:xfrm>
            <a:off x="6400800" y="2424113"/>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Çok fazla</a:t>
            </a:r>
          </a:p>
          <a:p>
            <a:pPr algn="ctr"/>
            <a:r>
              <a:rPr lang="tr-TR" sz="2000" b="1">
                <a:latin typeface="Candara" pitchFamily="34" charset="0"/>
              </a:rPr>
              <a:t>konuşmayın</a:t>
            </a:r>
          </a:p>
        </p:txBody>
      </p:sp>
      <p:sp>
        <p:nvSpPr>
          <p:cNvPr id="87050" name="Rectangle 18"/>
          <p:cNvSpPr>
            <a:spLocks noChangeArrowheads="1"/>
          </p:cNvSpPr>
          <p:nvPr/>
        </p:nvSpPr>
        <p:spPr bwMode="auto">
          <a:xfrm>
            <a:off x="5867400" y="3284538"/>
            <a:ext cx="29718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Anlatılanlara gülmeyin</a:t>
            </a:r>
          </a:p>
          <a:p>
            <a:pPr algn="ctr"/>
            <a:r>
              <a:rPr lang="tr-TR" sz="2000" b="1">
                <a:latin typeface="Candara" pitchFamily="34" charset="0"/>
              </a:rPr>
              <a:t>İnsanları utandırmayın</a:t>
            </a:r>
          </a:p>
        </p:txBody>
      </p:sp>
      <p:sp>
        <p:nvSpPr>
          <p:cNvPr id="87051" name="Rectangle 19"/>
          <p:cNvSpPr>
            <a:spLocks noChangeArrowheads="1"/>
          </p:cNvSpPr>
          <p:nvPr/>
        </p:nvSpPr>
        <p:spPr bwMode="auto">
          <a:xfrm>
            <a:off x="6172200" y="4170363"/>
            <a:ext cx="26670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Saldırgan</a:t>
            </a:r>
          </a:p>
          <a:p>
            <a:pPr algn="ctr"/>
            <a:r>
              <a:rPr lang="tr-TR" sz="2000" b="1">
                <a:latin typeface="Candara" pitchFamily="34" charset="0"/>
              </a:rPr>
              <a:t>Tavırlar takınmayın</a:t>
            </a:r>
          </a:p>
        </p:txBody>
      </p:sp>
      <p:sp>
        <p:nvSpPr>
          <p:cNvPr id="87052" name="Rectangle 20"/>
          <p:cNvSpPr>
            <a:spLocks noChangeArrowheads="1"/>
          </p:cNvSpPr>
          <p:nvPr/>
        </p:nvSpPr>
        <p:spPr bwMode="auto">
          <a:xfrm>
            <a:off x="6110288" y="5029200"/>
            <a:ext cx="27432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Duygularınızı</a:t>
            </a:r>
          </a:p>
          <a:p>
            <a:pPr algn="ctr"/>
            <a:r>
              <a:rPr lang="tr-TR" sz="2000" b="1">
                <a:latin typeface="Candara" pitchFamily="34" charset="0"/>
              </a:rPr>
              <a:t>Gizlemeye çalışmayın</a:t>
            </a:r>
          </a:p>
        </p:txBody>
      </p:sp>
      <p:sp>
        <p:nvSpPr>
          <p:cNvPr id="87053" name="Rectangle 21"/>
          <p:cNvSpPr>
            <a:spLocks noChangeArrowheads="1"/>
          </p:cNvSpPr>
          <p:nvPr/>
        </p:nvSpPr>
        <p:spPr bwMode="auto">
          <a:xfrm>
            <a:off x="6400800" y="5867400"/>
            <a:ext cx="2438400" cy="762000"/>
          </a:xfrm>
          <a:prstGeom prst="rect">
            <a:avLst/>
          </a:prstGeom>
          <a:solidFill>
            <a:schemeClr val="accent2"/>
          </a:solidFill>
          <a:ln w="9525">
            <a:solidFill>
              <a:schemeClr val="tx1"/>
            </a:solidFill>
            <a:miter lim="800000"/>
            <a:headEnd/>
            <a:tailEnd/>
          </a:ln>
        </p:spPr>
        <p:txBody>
          <a:bodyPr wrap="none" anchor="ctr"/>
          <a:lstStyle/>
          <a:p>
            <a:pPr algn="ctr"/>
            <a:r>
              <a:rPr lang="tr-TR" sz="2000" b="1">
                <a:latin typeface="Candara" pitchFamily="34" charset="0"/>
              </a:rPr>
              <a:t>Zıtlaşmayın ve</a:t>
            </a:r>
          </a:p>
          <a:p>
            <a:pPr algn="ctr"/>
            <a:r>
              <a:rPr lang="tr-TR" sz="2000" b="1">
                <a:latin typeface="Candara" pitchFamily="34" charset="0"/>
              </a:rPr>
              <a:t>tartışmayın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Başlık 2"/>
          <p:cNvSpPr>
            <a:spLocks noGrp="1"/>
          </p:cNvSpPr>
          <p:nvPr>
            <p:ph type="title"/>
          </p:nvPr>
        </p:nvSpPr>
        <p:spPr/>
        <p:txBody>
          <a:bodyPr/>
          <a:lstStyle/>
          <a:p>
            <a:pPr eaLnBrk="1" hangingPunct="1"/>
            <a:r>
              <a:rPr lang="tr-TR" smtClean="0"/>
              <a:t>Dayanak/Prosedür</a:t>
            </a:r>
          </a:p>
        </p:txBody>
      </p:sp>
      <p:graphicFrame>
        <p:nvGraphicFramePr>
          <p:cNvPr id="4" name="Diyagram 3"/>
          <p:cNvGraphicFramePr/>
          <p:nvPr/>
        </p:nvGraphicFramePr>
        <p:xfrm>
          <a:off x="571472" y="2109486"/>
          <a:ext cx="8136904"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p:nvPr>
        </p:nvSpPr>
        <p:spPr>
          <a:xfrm>
            <a:off x="1368425" y="549275"/>
            <a:ext cx="7793038" cy="601663"/>
          </a:xfrm>
        </p:spPr>
        <p:txBody>
          <a:bodyPr>
            <a:normAutofit fontScale="90000"/>
          </a:bodyPr>
          <a:lstStyle/>
          <a:p>
            <a:pPr eaLnBrk="1" hangingPunct="1"/>
            <a:r>
              <a:rPr lang="tr-TR" sz="4000" smtClean="0"/>
              <a:t>İletişimin Temel Kuralları (2)</a:t>
            </a:r>
          </a:p>
        </p:txBody>
      </p:sp>
      <p:sp>
        <p:nvSpPr>
          <p:cNvPr id="88066" name="Rectangle 4"/>
          <p:cNvSpPr>
            <a:spLocks noChangeArrowheads="1"/>
          </p:cNvSpPr>
          <p:nvPr/>
        </p:nvSpPr>
        <p:spPr bwMode="auto">
          <a:xfrm>
            <a:off x="3370263" y="2728913"/>
            <a:ext cx="2514600" cy="10668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Gerçekçi ve belirli</a:t>
            </a:r>
          </a:p>
          <a:p>
            <a:pPr algn="ctr"/>
            <a:r>
              <a:rPr lang="tr-TR" sz="2000" b="1">
                <a:latin typeface="Candara" pitchFamily="34" charset="0"/>
              </a:rPr>
              <a:t>Önerilerde bulunun</a:t>
            </a:r>
          </a:p>
        </p:txBody>
      </p:sp>
      <p:sp>
        <p:nvSpPr>
          <p:cNvPr id="88067" name="Rectangle 16"/>
          <p:cNvSpPr>
            <a:spLocks noChangeArrowheads="1"/>
          </p:cNvSpPr>
          <p:nvPr/>
        </p:nvSpPr>
        <p:spPr bwMode="auto">
          <a:xfrm>
            <a:off x="3529013" y="3956050"/>
            <a:ext cx="2362200" cy="10668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Yumuşak bir sesle</a:t>
            </a:r>
          </a:p>
          <a:p>
            <a:pPr algn="ctr"/>
            <a:r>
              <a:rPr lang="tr-TR" sz="2000" b="1">
                <a:latin typeface="Candara" pitchFamily="34" charset="0"/>
              </a:rPr>
              <a:t>Ve acele etmeden</a:t>
            </a:r>
          </a:p>
          <a:p>
            <a:pPr algn="ctr"/>
            <a:r>
              <a:rPr lang="tr-TR" sz="2000" b="1">
                <a:latin typeface="Candara" pitchFamily="34" charset="0"/>
              </a:rPr>
              <a:t>Konuşun</a:t>
            </a:r>
          </a:p>
        </p:txBody>
      </p:sp>
      <p:sp>
        <p:nvSpPr>
          <p:cNvPr id="88068" name="Rectangle 17"/>
          <p:cNvSpPr>
            <a:spLocks noChangeArrowheads="1"/>
          </p:cNvSpPr>
          <p:nvPr/>
        </p:nvSpPr>
        <p:spPr bwMode="auto">
          <a:xfrm>
            <a:off x="304800" y="3048000"/>
            <a:ext cx="28194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Daha iyi anlamak için</a:t>
            </a:r>
          </a:p>
          <a:p>
            <a:pPr algn="ctr"/>
            <a:r>
              <a:rPr lang="tr-TR" sz="2000" b="1">
                <a:latin typeface="Candara" pitchFamily="34" charset="0"/>
              </a:rPr>
              <a:t>Sorular sorun</a:t>
            </a:r>
          </a:p>
        </p:txBody>
      </p:sp>
      <p:sp>
        <p:nvSpPr>
          <p:cNvPr id="88069" name="Rectangle 18"/>
          <p:cNvSpPr>
            <a:spLocks noChangeArrowheads="1"/>
          </p:cNvSpPr>
          <p:nvPr/>
        </p:nvSpPr>
        <p:spPr bwMode="auto">
          <a:xfrm>
            <a:off x="304800" y="3924300"/>
            <a:ext cx="3048000" cy="9906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Dikkatli bir şekilde</a:t>
            </a:r>
          </a:p>
          <a:p>
            <a:pPr algn="ctr"/>
            <a:r>
              <a:rPr lang="tr-TR" sz="2000" b="1">
                <a:latin typeface="Candara" pitchFamily="34" charset="0"/>
              </a:rPr>
              <a:t>Dinleyin ve dinlediğinizi</a:t>
            </a:r>
          </a:p>
          <a:p>
            <a:pPr algn="ctr"/>
            <a:r>
              <a:rPr lang="tr-TR" sz="2000" b="1">
                <a:latin typeface="Candara" pitchFamily="34" charset="0"/>
              </a:rPr>
              <a:t>Davranışlarınızla belli edin</a:t>
            </a:r>
          </a:p>
        </p:txBody>
      </p:sp>
      <p:sp>
        <p:nvSpPr>
          <p:cNvPr id="88070" name="Rectangle 19"/>
          <p:cNvSpPr>
            <a:spLocks noChangeArrowheads="1"/>
          </p:cNvSpPr>
          <p:nvPr/>
        </p:nvSpPr>
        <p:spPr bwMode="auto">
          <a:xfrm>
            <a:off x="304800" y="5029200"/>
            <a:ext cx="28194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Geri bildirim verin</a:t>
            </a:r>
          </a:p>
        </p:txBody>
      </p:sp>
      <p:sp>
        <p:nvSpPr>
          <p:cNvPr id="88071" name="Rectangle 20"/>
          <p:cNvSpPr>
            <a:spLocks noChangeArrowheads="1"/>
          </p:cNvSpPr>
          <p:nvPr/>
        </p:nvSpPr>
        <p:spPr bwMode="auto">
          <a:xfrm>
            <a:off x="304800" y="5867400"/>
            <a:ext cx="25146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Empatik, sabırlı ve</a:t>
            </a:r>
          </a:p>
          <a:p>
            <a:pPr algn="ctr"/>
            <a:r>
              <a:rPr lang="tr-TR" sz="2000" b="1">
                <a:latin typeface="Candara" pitchFamily="34" charset="0"/>
              </a:rPr>
              <a:t>Kabul edici olun</a:t>
            </a:r>
          </a:p>
        </p:txBody>
      </p:sp>
      <p:sp>
        <p:nvSpPr>
          <p:cNvPr id="88072" name="Rectangle 21"/>
          <p:cNvSpPr>
            <a:spLocks noChangeArrowheads="1"/>
          </p:cNvSpPr>
          <p:nvPr/>
        </p:nvSpPr>
        <p:spPr bwMode="auto">
          <a:xfrm>
            <a:off x="3048000" y="5562600"/>
            <a:ext cx="3124200" cy="10668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Etkileşime önem verin,</a:t>
            </a:r>
          </a:p>
          <a:p>
            <a:pPr algn="ctr"/>
            <a:r>
              <a:rPr lang="tr-TR" sz="2000" b="1">
                <a:latin typeface="Candara" pitchFamily="34" charset="0"/>
              </a:rPr>
              <a:t>Uygun Olduğunda</a:t>
            </a:r>
          </a:p>
          <a:p>
            <a:pPr algn="ctr"/>
            <a:r>
              <a:rPr lang="tr-TR" sz="2000" b="1">
                <a:latin typeface="Candara" pitchFamily="34" charset="0"/>
              </a:rPr>
              <a:t>kişiye dokunun ve sarılın</a:t>
            </a:r>
          </a:p>
        </p:txBody>
      </p:sp>
      <p:sp>
        <p:nvSpPr>
          <p:cNvPr id="88073" name="Rectangle 22"/>
          <p:cNvSpPr>
            <a:spLocks noChangeArrowheads="1"/>
          </p:cNvSpPr>
          <p:nvPr/>
        </p:nvSpPr>
        <p:spPr bwMode="auto">
          <a:xfrm>
            <a:off x="322263" y="1916113"/>
            <a:ext cx="3048000" cy="10668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Yeri ve zamanı uygun</a:t>
            </a:r>
          </a:p>
          <a:p>
            <a:pPr algn="ctr"/>
            <a:r>
              <a:rPr lang="tr-TR" sz="2000" b="1">
                <a:latin typeface="Candara" pitchFamily="34" charset="0"/>
              </a:rPr>
              <a:t>Olduğunda şaka yapın</a:t>
            </a:r>
          </a:p>
          <a:p>
            <a:pPr algn="ctr"/>
            <a:r>
              <a:rPr lang="tr-TR" sz="2000" b="1">
                <a:latin typeface="Candara" pitchFamily="34" charset="0"/>
              </a:rPr>
              <a:t>Ve gülümseyin</a:t>
            </a:r>
          </a:p>
        </p:txBody>
      </p:sp>
      <p:sp>
        <p:nvSpPr>
          <p:cNvPr id="88074" name="Rectangle 23"/>
          <p:cNvSpPr>
            <a:spLocks noChangeArrowheads="1"/>
          </p:cNvSpPr>
          <p:nvPr/>
        </p:nvSpPr>
        <p:spPr bwMode="auto">
          <a:xfrm>
            <a:off x="6083300" y="2743200"/>
            <a:ext cx="28194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Göz teması kurun</a:t>
            </a:r>
          </a:p>
        </p:txBody>
      </p:sp>
      <p:sp>
        <p:nvSpPr>
          <p:cNvPr id="88075" name="Rectangle 24"/>
          <p:cNvSpPr>
            <a:spLocks noChangeArrowheads="1"/>
          </p:cNvSpPr>
          <p:nvPr/>
        </p:nvSpPr>
        <p:spPr bwMode="auto">
          <a:xfrm>
            <a:off x="6102350" y="3644900"/>
            <a:ext cx="2819400" cy="10668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Çocukla yüzyüze</a:t>
            </a:r>
          </a:p>
          <a:p>
            <a:pPr algn="ctr"/>
            <a:r>
              <a:rPr lang="tr-TR" sz="2000" b="1">
                <a:latin typeface="Candara" pitchFamily="34" charset="0"/>
              </a:rPr>
              <a:t>Konuşun, Gerekirse</a:t>
            </a:r>
          </a:p>
          <a:p>
            <a:pPr algn="ctr"/>
            <a:r>
              <a:rPr lang="tr-TR" sz="2000" b="1">
                <a:latin typeface="Candara" pitchFamily="34" charset="0"/>
              </a:rPr>
              <a:t>yere yanına oturun</a:t>
            </a:r>
          </a:p>
        </p:txBody>
      </p:sp>
      <p:sp>
        <p:nvSpPr>
          <p:cNvPr id="88076" name="Rectangle 25"/>
          <p:cNvSpPr>
            <a:spLocks noChangeArrowheads="1"/>
          </p:cNvSpPr>
          <p:nvPr/>
        </p:nvSpPr>
        <p:spPr bwMode="auto">
          <a:xfrm>
            <a:off x="6096000" y="4914900"/>
            <a:ext cx="28194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Açık uçlu sorular</a:t>
            </a:r>
          </a:p>
          <a:p>
            <a:pPr algn="ctr"/>
            <a:r>
              <a:rPr lang="tr-TR" sz="2000" b="1">
                <a:latin typeface="Candara" pitchFamily="34" charset="0"/>
              </a:rPr>
              <a:t>sorun</a:t>
            </a:r>
          </a:p>
        </p:txBody>
      </p:sp>
      <p:sp>
        <p:nvSpPr>
          <p:cNvPr id="88077" name="Rectangle 26"/>
          <p:cNvSpPr>
            <a:spLocks noChangeArrowheads="1"/>
          </p:cNvSpPr>
          <p:nvPr/>
        </p:nvSpPr>
        <p:spPr bwMode="auto">
          <a:xfrm>
            <a:off x="6400800" y="5867400"/>
            <a:ext cx="2514600" cy="762000"/>
          </a:xfrm>
          <a:prstGeom prst="rect">
            <a:avLst/>
          </a:prstGeom>
          <a:solidFill>
            <a:schemeClr val="accent1"/>
          </a:solidFill>
          <a:ln w="9525">
            <a:solidFill>
              <a:schemeClr val="tx1"/>
            </a:solidFill>
            <a:miter lim="800000"/>
            <a:headEnd/>
            <a:tailEnd/>
          </a:ln>
        </p:spPr>
        <p:txBody>
          <a:bodyPr wrap="none" anchor="ctr"/>
          <a:lstStyle/>
          <a:p>
            <a:pPr algn="ctr"/>
            <a:r>
              <a:rPr lang="tr-TR" sz="2000" b="1">
                <a:latin typeface="Candara" pitchFamily="34" charset="0"/>
              </a:rPr>
              <a:t>Basit ve anlaşılır</a:t>
            </a:r>
          </a:p>
          <a:p>
            <a:pPr algn="ctr"/>
            <a:r>
              <a:rPr lang="tr-TR" sz="2000" b="1">
                <a:latin typeface="Candara" pitchFamily="34" charset="0"/>
              </a:rPr>
              <a:t>Bir dil kullanın</a:t>
            </a:r>
          </a:p>
        </p:txBody>
      </p:sp>
      <p:pic>
        <p:nvPicPr>
          <p:cNvPr id="88078" name="Picture 2" descr="C:\Users\PC\AppData\Local\Microsoft\Windows\Temporary Internet Files\Content.IE5\8J63T07T\MC900438000[1].wmf"/>
          <p:cNvPicPr>
            <a:picLocks noChangeAspect="1" noChangeArrowheads="1"/>
          </p:cNvPicPr>
          <p:nvPr/>
        </p:nvPicPr>
        <p:blipFill>
          <a:blip r:embed="rId2" cstate="print"/>
          <a:srcRect/>
          <a:stretch>
            <a:fillRect/>
          </a:stretch>
        </p:blipFill>
        <p:spPr bwMode="auto">
          <a:xfrm flipH="1">
            <a:off x="158750" y="115888"/>
            <a:ext cx="2578100" cy="1625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2"/>
          <p:cNvSpPr>
            <a:spLocks noGrp="1" noChangeArrowheads="1"/>
          </p:cNvSpPr>
          <p:nvPr>
            <p:ph type="title"/>
          </p:nvPr>
        </p:nvSpPr>
        <p:spPr>
          <a:xfrm>
            <a:off x="684213" y="692150"/>
            <a:ext cx="7793037" cy="685800"/>
          </a:xfrm>
        </p:spPr>
        <p:txBody>
          <a:bodyPr>
            <a:normAutofit fontScale="90000"/>
          </a:bodyPr>
          <a:lstStyle/>
          <a:p>
            <a:pPr eaLnBrk="1" hangingPunct="1"/>
            <a:r>
              <a:rPr lang="tr-TR" smtClean="0">
                <a:cs typeface="Times New Roman" pitchFamily="18" charset="0"/>
              </a:rPr>
              <a:t>İletişim Engelleri</a:t>
            </a:r>
            <a:r>
              <a:rPr lang="tr-TR" smtClean="0"/>
              <a:t> </a:t>
            </a:r>
          </a:p>
        </p:txBody>
      </p:sp>
      <p:sp>
        <p:nvSpPr>
          <p:cNvPr id="114691" name="Rectangle 3"/>
          <p:cNvSpPr>
            <a:spLocks noGrp="1" noChangeArrowheads="1"/>
          </p:cNvSpPr>
          <p:nvPr>
            <p:ph idx="1"/>
          </p:nvPr>
        </p:nvSpPr>
        <p:spPr>
          <a:xfrm>
            <a:off x="468313" y="2636838"/>
            <a:ext cx="8229600" cy="4005262"/>
          </a:xfrm>
        </p:spPr>
        <p:txBody>
          <a:bodyPr rtlCol="0">
            <a:normAutofit fontScale="92500" lnSpcReduction="10000"/>
          </a:bodyPr>
          <a:lstStyle/>
          <a:p>
            <a:pPr marL="274320" indent="-274320" eaLnBrk="1" fontAlgn="auto" hangingPunct="1">
              <a:lnSpc>
                <a:spcPct val="90000"/>
              </a:lnSpc>
              <a:spcAft>
                <a:spcPts val="0"/>
              </a:spcAft>
              <a:defRPr/>
            </a:pPr>
            <a:r>
              <a:rPr lang="tr-TR" sz="2800" dirty="0">
                <a:cs typeface="Times New Roman" pitchFamily="18" charset="0"/>
              </a:rPr>
              <a:t>İletişimde dinlemek ve anlamaya çalışmak yerine hemen yargılamak</a:t>
            </a:r>
          </a:p>
          <a:p>
            <a:pPr marL="274320" indent="-274320" eaLnBrk="1" fontAlgn="auto" hangingPunct="1">
              <a:lnSpc>
                <a:spcPct val="90000"/>
              </a:lnSpc>
              <a:spcAft>
                <a:spcPts val="0"/>
              </a:spcAft>
              <a:defRPr/>
            </a:pPr>
            <a:r>
              <a:rPr lang="tr-TR" sz="2800" dirty="0">
                <a:cs typeface="Times New Roman" pitchFamily="18" charset="0"/>
              </a:rPr>
              <a:t>Tek bir olaydan giderek kişiyi tanıdığımızı düşünmek</a:t>
            </a:r>
          </a:p>
          <a:p>
            <a:pPr marL="274320" indent="-274320" eaLnBrk="1" fontAlgn="auto" hangingPunct="1">
              <a:lnSpc>
                <a:spcPct val="90000"/>
              </a:lnSpc>
              <a:spcAft>
                <a:spcPts val="0"/>
              </a:spcAft>
              <a:defRPr/>
            </a:pPr>
            <a:r>
              <a:rPr lang="tr-TR" sz="2800" dirty="0">
                <a:cs typeface="Times New Roman" pitchFamily="18" charset="0"/>
              </a:rPr>
              <a:t>Beklentilerimizin söyleneni yorumlamakta etkili olması.</a:t>
            </a:r>
          </a:p>
          <a:p>
            <a:pPr marL="274320" indent="-274320" eaLnBrk="1" fontAlgn="auto" hangingPunct="1">
              <a:lnSpc>
                <a:spcPct val="90000"/>
              </a:lnSpc>
              <a:spcAft>
                <a:spcPts val="0"/>
              </a:spcAft>
              <a:defRPr/>
            </a:pPr>
            <a:r>
              <a:rPr lang="tr-TR" sz="2800" dirty="0">
                <a:cs typeface="Times New Roman" pitchFamily="18" charset="0"/>
              </a:rPr>
              <a:t>Kendimizi ifade etmekten </a:t>
            </a:r>
            <a:r>
              <a:rPr lang="tr-TR" sz="2800" dirty="0" err="1">
                <a:cs typeface="Times New Roman" pitchFamily="18" charset="0"/>
              </a:rPr>
              <a:t>kaçınmak,onun</a:t>
            </a:r>
            <a:r>
              <a:rPr lang="tr-TR" sz="2800" dirty="0">
                <a:cs typeface="Times New Roman" pitchFamily="18" charset="0"/>
              </a:rPr>
              <a:t> yerine anlaşılmayı beklemek.</a:t>
            </a:r>
          </a:p>
          <a:p>
            <a:pPr marL="274320" indent="-274320" eaLnBrk="1" fontAlgn="auto" hangingPunct="1">
              <a:lnSpc>
                <a:spcPct val="90000"/>
              </a:lnSpc>
              <a:spcAft>
                <a:spcPts val="0"/>
              </a:spcAft>
              <a:defRPr/>
            </a:pPr>
            <a:r>
              <a:rPr lang="tr-TR" sz="2800" dirty="0">
                <a:cs typeface="Times New Roman" pitchFamily="18" charset="0"/>
              </a:rPr>
              <a:t>Konuştuğumuzda da herkesin bizim düşünce ve duygularımızı hemen anlayıp onaylaması ve paylaşması gerektiğine inanmak.</a:t>
            </a:r>
          </a:p>
          <a:p>
            <a:pPr marL="274320" indent="-274320" eaLnBrk="1" fontAlgn="auto" hangingPunct="1">
              <a:lnSpc>
                <a:spcPct val="90000"/>
              </a:lnSpc>
              <a:spcAft>
                <a:spcPts val="0"/>
              </a:spcAft>
              <a:defRPr/>
            </a:pPr>
            <a:r>
              <a:rPr lang="tr-TR" sz="2800" dirty="0">
                <a:cs typeface="Times New Roman" pitchFamily="18" charset="0"/>
              </a:rPr>
              <a:t>Kendi kişisel algımızı gerçekmiş gibi düşünmek.</a:t>
            </a:r>
            <a:r>
              <a:rPr lang="tr-TR" sz="2800" dirty="0"/>
              <a:t>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684213" y="620713"/>
            <a:ext cx="7793037" cy="692150"/>
          </a:xfrm>
        </p:spPr>
        <p:txBody>
          <a:bodyPr rtlCol="0">
            <a:normAutofit fontScale="90000"/>
          </a:bodyPr>
          <a:lstStyle/>
          <a:p>
            <a:pPr eaLnBrk="1" fontAlgn="auto" hangingPunct="1">
              <a:spcAft>
                <a:spcPts val="0"/>
              </a:spcAft>
              <a:defRPr/>
            </a:pPr>
            <a:r>
              <a:rPr lang="tr-TR" dirty="0" smtClean="0">
                <a:cs typeface="Times New Roman" pitchFamily="18" charset="0"/>
              </a:rPr>
              <a:t>Neden Dinlemeyiz?</a:t>
            </a:r>
            <a:r>
              <a:rPr lang="tr-TR" dirty="0" smtClean="0"/>
              <a:t>  </a:t>
            </a:r>
            <a:endParaRPr lang="tr-TR" dirty="0"/>
          </a:p>
        </p:txBody>
      </p:sp>
      <p:sp>
        <p:nvSpPr>
          <p:cNvPr id="90114" name="Rectangle 3"/>
          <p:cNvSpPr>
            <a:spLocks noGrp="1" noChangeArrowheads="1"/>
          </p:cNvSpPr>
          <p:nvPr>
            <p:ph idx="1"/>
          </p:nvPr>
        </p:nvSpPr>
        <p:spPr>
          <a:xfrm>
            <a:off x="468313" y="2852738"/>
            <a:ext cx="8305800" cy="3529012"/>
          </a:xfrm>
        </p:spPr>
        <p:txBody>
          <a:bodyPr>
            <a:normAutofit/>
          </a:bodyPr>
          <a:lstStyle/>
          <a:p>
            <a:pPr eaLnBrk="1" hangingPunct="1"/>
            <a:r>
              <a:rPr lang="tr-TR" smtClean="0">
                <a:cs typeface="Times New Roman" pitchFamily="18" charset="0"/>
              </a:rPr>
              <a:t>Eğer karşımızdakinin ne söyleyeceğini biliyorsak (Bildiğimizi zannedersek)</a:t>
            </a:r>
            <a:r>
              <a:rPr lang="tr-TR" smtClean="0"/>
              <a:t> </a:t>
            </a:r>
            <a:r>
              <a:rPr lang="tr-TR" smtClean="0">
                <a:cs typeface="Times New Roman" pitchFamily="18" charset="0"/>
              </a:rPr>
              <a:t>dinlemeyiz</a:t>
            </a:r>
          </a:p>
          <a:p>
            <a:pPr eaLnBrk="1" hangingPunct="1"/>
            <a:r>
              <a:rPr lang="tr-TR" smtClean="0">
                <a:cs typeface="Times New Roman" pitchFamily="18" charset="0"/>
              </a:rPr>
              <a:t>Hoşumuza gitmeyen bir şeyi duymak istemeyiz.</a:t>
            </a:r>
          </a:p>
          <a:p>
            <a:pPr eaLnBrk="1" hangingPunct="1"/>
            <a:r>
              <a:rPr lang="tr-TR" smtClean="0">
                <a:cs typeface="Times New Roman" pitchFamily="18" charset="0"/>
              </a:rPr>
              <a:t>Hoşlanmadığımız bir insanın söylediklerini dinlemekte zorlanırız.</a:t>
            </a:r>
          </a:p>
          <a:p>
            <a:pPr eaLnBrk="1" hangingPunct="1"/>
            <a:r>
              <a:rPr lang="tr-TR" smtClean="0">
                <a:cs typeface="Times New Roman" pitchFamily="18" charset="0"/>
              </a:rPr>
              <a:t>Karşımızdaki daha sözüne başlar başlamaz cevap hazırlamaya başladığımız için ne dediğini duyamayız.</a:t>
            </a:r>
            <a:r>
              <a:rPr lang="tr-TR" smtClean="0"/>
              <a:t> </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84213" y="620713"/>
            <a:ext cx="7791450" cy="752475"/>
          </a:xfrm>
        </p:spPr>
        <p:txBody>
          <a:bodyPr rtlCol="0">
            <a:normAutofit fontScale="90000"/>
          </a:bodyPr>
          <a:lstStyle/>
          <a:p>
            <a:pPr eaLnBrk="1" fontAlgn="auto" hangingPunct="1">
              <a:spcAft>
                <a:spcPts val="0"/>
              </a:spcAft>
              <a:defRPr/>
            </a:pPr>
            <a:r>
              <a:rPr lang="tr-TR" dirty="0" smtClean="0">
                <a:cs typeface="Times New Roman" pitchFamily="18" charset="0"/>
              </a:rPr>
              <a:t>Nasıl Daha </a:t>
            </a:r>
            <a:r>
              <a:rPr lang="tr-TR" dirty="0">
                <a:cs typeface="Times New Roman" pitchFamily="18" charset="0"/>
              </a:rPr>
              <a:t>İ</a:t>
            </a:r>
            <a:r>
              <a:rPr lang="tr-TR" dirty="0" smtClean="0">
                <a:cs typeface="Times New Roman" pitchFamily="18" charset="0"/>
              </a:rPr>
              <a:t>yi Dinleriz?</a:t>
            </a:r>
            <a:r>
              <a:rPr lang="tr-TR" dirty="0" smtClean="0"/>
              <a:t> </a:t>
            </a:r>
            <a:endParaRPr lang="tr-TR" dirty="0"/>
          </a:p>
        </p:txBody>
      </p:sp>
      <p:sp>
        <p:nvSpPr>
          <p:cNvPr id="91138" name="Rectangle 3"/>
          <p:cNvSpPr>
            <a:spLocks noGrp="1" noChangeArrowheads="1"/>
          </p:cNvSpPr>
          <p:nvPr>
            <p:ph idx="1"/>
          </p:nvPr>
        </p:nvSpPr>
        <p:spPr>
          <a:xfrm>
            <a:off x="250825" y="2565400"/>
            <a:ext cx="8305800" cy="3959225"/>
          </a:xfrm>
        </p:spPr>
        <p:txBody>
          <a:bodyPr/>
          <a:lstStyle/>
          <a:p>
            <a:pPr eaLnBrk="1" hangingPunct="1"/>
            <a:r>
              <a:rPr lang="tr-TR" sz="2800" smtClean="0">
                <a:cs typeface="Times New Roman" pitchFamily="18" charset="0"/>
              </a:rPr>
              <a:t>Konuşurken dinleyemezsiniz konuşmayı kesin ve dinlemeye istekli olduğunuzu gösterin</a:t>
            </a:r>
          </a:p>
          <a:p>
            <a:pPr eaLnBrk="1" hangingPunct="1"/>
            <a:r>
              <a:rPr lang="tr-TR" sz="2800" smtClean="0">
                <a:cs typeface="Times New Roman" pitchFamily="18" charset="0"/>
              </a:rPr>
              <a:t>Kendinizi konuşanın yerine koyun. Onun bakış açısını, tutumlarını, değerlerini ve yaşını göz önüne alarak anlamaya çalışın</a:t>
            </a:r>
          </a:p>
          <a:p>
            <a:pPr eaLnBrk="1" hangingPunct="1"/>
            <a:r>
              <a:rPr lang="tr-TR" sz="2800" smtClean="0">
                <a:cs typeface="Times New Roman" pitchFamily="18" charset="0"/>
              </a:rPr>
              <a:t>Onu daha iyi anlamak için sorular sorun.</a:t>
            </a:r>
          </a:p>
          <a:p>
            <a:pPr eaLnBrk="1" hangingPunct="1"/>
            <a:r>
              <a:rPr lang="tr-TR" sz="2800" smtClean="0">
                <a:cs typeface="Times New Roman" pitchFamily="18" charset="0"/>
              </a:rPr>
              <a:t>Dikkatinizi konuşulanlara v</a:t>
            </a:r>
            <a:r>
              <a:rPr lang="tr-TR" sz="2800" smtClean="0">
                <a:latin typeface="Times New Roman" pitchFamily="18" charset="0"/>
              </a:rPr>
              <a:t>e</a:t>
            </a:r>
            <a:r>
              <a:rPr lang="tr-TR" sz="2800" smtClean="0">
                <a:cs typeface="Times New Roman" pitchFamily="18" charset="0"/>
              </a:rPr>
              <a:t>rip,duygularınızı kontrol etmeye çalışın</a:t>
            </a:r>
            <a:r>
              <a:rPr lang="tr-TR" sz="2800" smtClean="0"/>
              <a:t> </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ChangeArrowheads="1"/>
          </p:cNvSpPr>
          <p:nvPr>
            <p:ph type="title"/>
          </p:nvPr>
        </p:nvSpPr>
        <p:spPr>
          <a:xfrm>
            <a:off x="0" y="404813"/>
            <a:ext cx="8943975" cy="1524000"/>
          </a:xfrm>
        </p:spPr>
        <p:txBody>
          <a:bodyPr/>
          <a:lstStyle/>
          <a:p>
            <a:pPr eaLnBrk="1" hangingPunct="1"/>
            <a:r>
              <a:rPr lang="tr-TR" sz="4000" smtClean="0">
                <a:cs typeface="Times New Roman" pitchFamily="18" charset="0"/>
              </a:rPr>
              <a:t>Genellikle Çocuklarımızı Nasıl Dinleriz?</a:t>
            </a:r>
            <a:endParaRPr lang="tr-TR" sz="4000" smtClean="0"/>
          </a:p>
        </p:txBody>
      </p:sp>
      <p:sp>
        <p:nvSpPr>
          <p:cNvPr id="118787" name="Rectangle 3"/>
          <p:cNvSpPr>
            <a:spLocks noGrp="1" noChangeArrowheads="1"/>
          </p:cNvSpPr>
          <p:nvPr>
            <p:ph idx="1"/>
          </p:nvPr>
        </p:nvSpPr>
        <p:spPr>
          <a:xfrm>
            <a:off x="611188" y="2465388"/>
            <a:ext cx="8305800" cy="4392612"/>
          </a:xfrm>
        </p:spPr>
        <p:txBody>
          <a:bodyPr rtlCol="0">
            <a:normAutofit fontScale="92500"/>
          </a:bodyPr>
          <a:lstStyle/>
          <a:p>
            <a:pPr marL="274320" indent="-274320" eaLnBrk="1" fontAlgn="auto" hangingPunct="1">
              <a:spcAft>
                <a:spcPts val="0"/>
              </a:spcAft>
              <a:buFontTx/>
              <a:buNone/>
              <a:defRPr/>
            </a:pPr>
            <a:r>
              <a:rPr lang="tr-TR" sz="2800" dirty="0">
                <a:cs typeface="Times New Roman" pitchFamily="18" charset="0"/>
              </a:rPr>
              <a:t>* Çocuğun </a:t>
            </a:r>
            <a:r>
              <a:rPr lang="tr-TR" sz="2800" u="sng" dirty="0">
                <a:cs typeface="Times New Roman" pitchFamily="18" charset="0"/>
              </a:rPr>
              <a:t>duygu ve fikirlerini </a:t>
            </a:r>
            <a:r>
              <a:rPr lang="tr-TR" sz="2800" u="sng" dirty="0" smtClean="0">
                <a:cs typeface="Times New Roman" pitchFamily="18" charset="0"/>
              </a:rPr>
              <a:t>dinlemeyiz, başka </a:t>
            </a:r>
            <a:r>
              <a:rPr lang="tr-TR" sz="2800" u="sng" dirty="0">
                <a:cs typeface="Times New Roman" pitchFamily="18" charset="0"/>
              </a:rPr>
              <a:t>şeylerle ilgileniriz</a:t>
            </a:r>
            <a:r>
              <a:rPr lang="tr-TR" sz="2800" dirty="0">
                <a:cs typeface="Times New Roman" pitchFamily="18" charset="0"/>
              </a:rPr>
              <a:t>.      </a:t>
            </a:r>
          </a:p>
          <a:p>
            <a:pPr marL="274320" indent="-274320" eaLnBrk="1" fontAlgn="auto" hangingPunct="1">
              <a:spcAft>
                <a:spcPts val="0"/>
              </a:spcAft>
              <a:buFontTx/>
              <a:buNone/>
              <a:defRPr/>
            </a:pPr>
            <a:r>
              <a:rPr lang="tr-TR" sz="2800" dirty="0">
                <a:cs typeface="Times New Roman" pitchFamily="18" charset="0"/>
              </a:rPr>
              <a:t>* </a:t>
            </a:r>
            <a:r>
              <a:rPr lang="tr-TR" sz="2800" u="sng" dirty="0">
                <a:cs typeface="Times New Roman" pitchFamily="18" charset="0"/>
              </a:rPr>
              <a:t>Kendi fikirlerimizi kabul etmeye zorlarız</a:t>
            </a:r>
            <a:r>
              <a:rPr lang="tr-TR" sz="2800" dirty="0">
                <a:cs typeface="Times New Roman" pitchFamily="18" charset="0"/>
              </a:rPr>
              <a:t>.</a:t>
            </a:r>
          </a:p>
          <a:p>
            <a:pPr marL="274320" indent="-274320" eaLnBrk="1" fontAlgn="auto" hangingPunct="1">
              <a:spcAft>
                <a:spcPts val="0"/>
              </a:spcAft>
              <a:buFontTx/>
              <a:buNone/>
              <a:defRPr/>
            </a:pPr>
            <a:r>
              <a:rPr lang="tr-TR" sz="2800" dirty="0">
                <a:cs typeface="Times New Roman" pitchFamily="18" charset="0"/>
              </a:rPr>
              <a:t>* Sonuçta çocuğun hislerini belirtmeye çalış</a:t>
            </a:r>
          </a:p>
          <a:p>
            <a:pPr marL="274320" indent="-274320" eaLnBrk="1" fontAlgn="auto" hangingPunct="1">
              <a:spcAft>
                <a:spcPts val="0"/>
              </a:spcAft>
              <a:buFontTx/>
              <a:buNone/>
              <a:defRPr/>
            </a:pPr>
            <a:r>
              <a:rPr lang="tr-TR" sz="2800" dirty="0">
                <a:cs typeface="Times New Roman" pitchFamily="18" charset="0"/>
              </a:rPr>
              <a:t>   tığı konuşma, </a:t>
            </a:r>
            <a:r>
              <a:rPr lang="tr-TR" sz="2800" u="sng" dirty="0">
                <a:cs typeface="Times New Roman" pitchFamily="18" charset="0"/>
              </a:rPr>
              <a:t>tartışmaya dönüşür</a:t>
            </a:r>
            <a:r>
              <a:rPr lang="tr-TR" sz="2800" dirty="0">
                <a:cs typeface="Times New Roman" pitchFamily="18" charset="0"/>
              </a:rPr>
              <a:t>.</a:t>
            </a:r>
          </a:p>
          <a:p>
            <a:pPr marL="274320" indent="-274320" eaLnBrk="1" fontAlgn="auto" hangingPunct="1">
              <a:spcAft>
                <a:spcPts val="0"/>
              </a:spcAft>
              <a:buFontTx/>
              <a:buNone/>
              <a:defRPr/>
            </a:pPr>
            <a:r>
              <a:rPr lang="tr-TR" sz="2800" dirty="0">
                <a:cs typeface="Times New Roman" pitchFamily="18" charset="0"/>
              </a:rPr>
              <a:t>* Çocuğun derdini dinlemeden ona </a:t>
            </a:r>
            <a:r>
              <a:rPr lang="tr-TR" sz="2800" u="sng" dirty="0">
                <a:cs typeface="Times New Roman" pitchFamily="18" charset="0"/>
              </a:rPr>
              <a:t>öğüt </a:t>
            </a:r>
          </a:p>
          <a:p>
            <a:pPr marL="274320" indent="-274320" eaLnBrk="1" fontAlgn="auto" hangingPunct="1">
              <a:spcAft>
                <a:spcPts val="0"/>
              </a:spcAft>
              <a:buFontTx/>
              <a:buNone/>
              <a:defRPr/>
            </a:pPr>
            <a:r>
              <a:rPr lang="tr-TR" sz="2800" u="sng" dirty="0">
                <a:cs typeface="Times New Roman" pitchFamily="18" charset="0"/>
              </a:rPr>
              <a:t>   verir</a:t>
            </a:r>
            <a:r>
              <a:rPr lang="tr-TR" sz="2800" dirty="0">
                <a:cs typeface="Times New Roman" pitchFamily="18" charset="0"/>
              </a:rPr>
              <a:t> , sonra da tehdit ederiz. </a:t>
            </a:r>
          </a:p>
          <a:p>
            <a:pPr marL="274320" indent="-274320" eaLnBrk="1" fontAlgn="auto" hangingPunct="1">
              <a:spcAft>
                <a:spcPts val="0"/>
              </a:spcAft>
              <a:buFontTx/>
              <a:buNone/>
              <a:defRPr/>
            </a:pPr>
            <a:r>
              <a:rPr lang="tr-TR" sz="2800" dirty="0">
                <a:cs typeface="Times New Roman" pitchFamily="18" charset="0"/>
              </a:rPr>
              <a:t>* Çocuk hırçınlaşır</a:t>
            </a:r>
            <a:r>
              <a:rPr lang="tr-TR" sz="2800" dirty="0" smtClean="0">
                <a:cs typeface="Times New Roman" pitchFamily="18" charset="0"/>
              </a:rPr>
              <a:t>, biz </a:t>
            </a:r>
            <a:r>
              <a:rPr lang="tr-TR" sz="2800" dirty="0">
                <a:cs typeface="Times New Roman" pitchFamily="18" charset="0"/>
              </a:rPr>
              <a:t>de çocuğu yaramazlıkla </a:t>
            </a:r>
            <a:r>
              <a:rPr lang="tr-TR" sz="2800" u="sng" dirty="0">
                <a:cs typeface="Times New Roman" pitchFamily="18" charset="0"/>
              </a:rPr>
              <a:t>suçlarız.</a:t>
            </a:r>
          </a:p>
          <a:p>
            <a:pPr marL="274320" indent="-274320" eaLnBrk="1" fontAlgn="auto" hangingPunct="1">
              <a:spcAft>
                <a:spcPts val="0"/>
              </a:spcAft>
              <a:buFontTx/>
              <a:buNone/>
              <a:defRPr/>
            </a:pPr>
            <a:r>
              <a:rPr lang="tr-TR" sz="2800" b="1" dirty="0">
                <a:cs typeface="Times New Roman" pitchFamily="18" charset="0"/>
              </a:rPr>
              <a:t>   </a:t>
            </a:r>
          </a:p>
          <a:p>
            <a:pPr marL="274320" indent="-274320" eaLnBrk="1" fontAlgn="auto" hangingPunct="1">
              <a:spcAft>
                <a:spcPts val="0"/>
              </a:spcAft>
              <a:buFontTx/>
              <a:buNone/>
              <a:defRPr/>
            </a:pPr>
            <a:endParaRPr lang="tr-TR" sz="2800" b="1"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p:nvPr>
        </p:nvSpPr>
        <p:spPr>
          <a:xfrm>
            <a:off x="30163" y="620713"/>
            <a:ext cx="8943975" cy="838200"/>
          </a:xfrm>
        </p:spPr>
        <p:txBody>
          <a:bodyPr>
            <a:normAutofit fontScale="90000"/>
          </a:bodyPr>
          <a:lstStyle/>
          <a:p>
            <a:pPr eaLnBrk="1" hangingPunct="1"/>
            <a:r>
              <a:rPr lang="tr-TR" sz="3600" smtClean="0">
                <a:cs typeface="Times New Roman" pitchFamily="18" charset="0"/>
              </a:rPr>
              <a:t>Dinlenmeyen Çocuklar Neler Hisseder, </a:t>
            </a:r>
            <a:br>
              <a:rPr lang="tr-TR" sz="3600" smtClean="0">
                <a:cs typeface="Times New Roman" pitchFamily="18" charset="0"/>
              </a:rPr>
            </a:br>
            <a:r>
              <a:rPr lang="tr-TR" sz="3600" smtClean="0">
                <a:cs typeface="Times New Roman" pitchFamily="18" charset="0"/>
              </a:rPr>
              <a:t>Nasıl Davranışlar Sergiler?</a:t>
            </a:r>
            <a:endParaRPr lang="tr-TR" sz="3600" smtClean="0"/>
          </a:p>
        </p:txBody>
      </p:sp>
      <p:sp>
        <p:nvSpPr>
          <p:cNvPr id="119811" name="Rectangle 3"/>
          <p:cNvSpPr>
            <a:spLocks noGrp="1" noChangeArrowheads="1"/>
          </p:cNvSpPr>
          <p:nvPr>
            <p:ph idx="1"/>
          </p:nvPr>
        </p:nvSpPr>
        <p:spPr>
          <a:xfrm>
            <a:off x="539750" y="2492375"/>
            <a:ext cx="8229600" cy="4340225"/>
          </a:xfrm>
        </p:spPr>
        <p:txBody>
          <a:bodyPr rtlCol="0">
            <a:normAutofit fontScale="92500" lnSpcReduction="10000"/>
          </a:bodyPr>
          <a:lstStyle/>
          <a:p>
            <a:pPr marL="274320" indent="-274320" eaLnBrk="1" fontAlgn="auto" hangingPunct="1">
              <a:lnSpc>
                <a:spcPct val="90000"/>
              </a:lnSpc>
              <a:spcAft>
                <a:spcPts val="0"/>
              </a:spcAft>
              <a:defRPr/>
            </a:pPr>
            <a:r>
              <a:rPr lang="tr-TR" dirty="0">
                <a:cs typeface="Times New Roman" pitchFamily="18" charset="0"/>
              </a:rPr>
              <a:t>Çocuklar kendilerini </a:t>
            </a:r>
            <a:r>
              <a:rPr lang="tr-TR" u="sng" dirty="0">
                <a:cs typeface="Times New Roman" pitchFamily="18" charset="0"/>
              </a:rPr>
              <a:t>önemsenmemiş</a:t>
            </a:r>
            <a:r>
              <a:rPr lang="tr-TR" dirty="0">
                <a:cs typeface="Times New Roman" pitchFamily="18" charset="0"/>
              </a:rPr>
              <a:t> ve </a:t>
            </a:r>
            <a:r>
              <a:rPr lang="tr-TR" u="sng" dirty="0">
                <a:cs typeface="Times New Roman" pitchFamily="18" charset="0"/>
              </a:rPr>
              <a:t>dışlanmış</a:t>
            </a:r>
            <a:r>
              <a:rPr lang="tr-TR" dirty="0">
                <a:cs typeface="Times New Roman" pitchFamily="18" charset="0"/>
              </a:rPr>
              <a:t> hissederler</a:t>
            </a:r>
            <a:r>
              <a:rPr lang="tr-TR" dirty="0" smtClean="0">
                <a:cs typeface="Times New Roman" pitchFamily="18" charset="0"/>
              </a:rPr>
              <a:t>, </a:t>
            </a:r>
            <a:r>
              <a:rPr lang="tr-TR" u="sng" dirty="0" smtClean="0">
                <a:cs typeface="Times New Roman" pitchFamily="18" charset="0"/>
              </a:rPr>
              <a:t>güvensiz</a:t>
            </a:r>
            <a:r>
              <a:rPr lang="tr-TR" dirty="0" smtClean="0">
                <a:cs typeface="Times New Roman" pitchFamily="18" charset="0"/>
              </a:rPr>
              <a:t> </a:t>
            </a:r>
            <a:r>
              <a:rPr lang="tr-TR" dirty="0">
                <a:cs typeface="Times New Roman" pitchFamily="18" charset="0"/>
              </a:rPr>
              <a:t>olurlar.</a:t>
            </a:r>
          </a:p>
          <a:p>
            <a:pPr marL="274320" indent="-274320" eaLnBrk="1" fontAlgn="auto" hangingPunct="1">
              <a:lnSpc>
                <a:spcPct val="90000"/>
              </a:lnSpc>
              <a:spcAft>
                <a:spcPts val="0"/>
              </a:spcAft>
              <a:defRPr/>
            </a:pPr>
            <a:r>
              <a:rPr lang="tr-TR" dirty="0">
                <a:cs typeface="Times New Roman" pitchFamily="18" charset="0"/>
              </a:rPr>
              <a:t>Ayrıca dinlenmedikleri için konuşma ihtiyacı hissetseler bile </a:t>
            </a:r>
            <a:r>
              <a:rPr lang="tr-TR" u="sng" dirty="0">
                <a:cs typeface="Times New Roman" pitchFamily="18" charset="0"/>
              </a:rPr>
              <a:t>konuşmamayı tercih edecekler</a:t>
            </a:r>
            <a:r>
              <a:rPr lang="tr-TR" dirty="0">
                <a:cs typeface="Times New Roman" pitchFamily="18" charset="0"/>
              </a:rPr>
              <a:t> veya annelerine </a:t>
            </a:r>
            <a:r>
              <a:rPr lang="tr-TR" u="sng" dirty="0">
                <a:cs typeface="Times New Roman" pitchFamily="18" charset="0"/>
              </a:rPr>
              <a:t>dertlerini anlatana kadar sürekli peçlerinden koşacaklar.</a:t>
            </a:r>
          </a:p>
          <a:p>
            <a:pPr marL="274320" indent="-274320" eaLnBrk="1" fontAlgn="auto" hangingPunct="1">
              <a:lnSpc>
                <a:spcPct val="90000"/>
              </a:lnSpc>
              <a:spcAft>
                <a:spcPts val="0"/>
              </a:spcAft>
              <a:defRPr/>
            </a:pPr>
            <a:r>
              <a:rPr lang="tr-TR" dirty="0">
                <a:cs typeface="Times New Roman" pitchFamily="18" charset="0"/>
              </a:rPr>
              <a:t>Sözle kendilerini ifade etme fırsatı verilmediği için duygularını </a:t>
            </a:r>
            <a:r>
              <a:rPr lang="tr-TR" u="sng" dirty="0">
                <a:cs typeface="Times New Roman" pitchFamily="18" charset="0"/>
              </a:rPr>
              <a:t>hırçın ve saldırgan davranışlarla ifade ederler.</a:t>
            </a:r>
          </a:p>
          <a:p>
            <a:pPr marL="274320" indent="-274320" eaLnBrk="1" fontAlgn="auto" hangingPunct="1">
              <a:lnSpc>
                <a:spcPct val="90000"/>
              </a:lnSpc>
              <a:spcAft>
                <a:spcPts val="0"/>
              </a:spcAft>
              <a:defRPr/>
            </a:pPr>
            <a:r>
              <a:rPr lang="tr-TR" u="sng" dirty="0">
                <a:cs typeface="Times New Roman" pitchFamily="18" charset="0"/>
              </a:rPr>
              <a:t>Dertlerini aile dışından başkaları ile paylaşmaya çalışırlar.</a:t>
            </a:r>
          </a:p>
          <a:p>
            <a:pPr marL="274320" indent="-274320" eaLnBrk="1" fontAlgn="auto" hangingPunct="1">
              <a:lnSpc>
                <a:spcPct val="90000"/>
              </a:lnSpc>
              <a:spcAft>
                <a:spcPts val="0"/>
              </a:spcAft>
              <a:defRPr/>
            </a:pPr>
            <a:r>
              <a:rPr lang="tr-TR" u="sng" dirty="0">
                <a:cs typeface="Times New Roman" pitchFamily="18" charset="0"/>
              </a:rPr>
              <a:t>Dilleri gelişmez</a:t>
            </a:r>
            <a:r>
              <a:rPr lang="tr-TR" dirty="0">
                <a:cs typeface="Times New Roman" pitchFamily="18" charset="0"/>
              </a:rPr>
              <a:t>.</a:t>
            </a:r>
          </a:p>
          <a:p>
            <a:pPr marL="274320" indent="-274320" eaLnBrk="1" fontAlgn="auto" hangingPunct="1">
              <a:lnSpc>
                <a:spcPct val="90000"/>
              </a:lnSpc>
              <a:spcAft>
                <a:spcPts val="0"/>
              </a:spcAft>
              <a:defRPr/>
            </a:pPr>
            <a:r>
              <a:rPr lang="tr-TR" u="sng" dirty="0">
                <a:cs typeface="Times New Roman" pitchFamily="18" charset="0"/>
              </a:rPr>
              <a:t>Başkalarının onun için karar vermesini bekleyen çocuklar olurlar</a:t>
            </a:r>
            <a:r>
              <a:rPr lang="tr-TR" dirty="0">
                <a:cs typeface="Times New Roman" pitchFamily="18" charset="0"/>
              </a:rPr>
              <a:t>.</a:t>
            </a:r>
          </a:p>
          <a:p>
            <a:pPr marL="274320" indent="-274320" eaLnBrk="1" fontAlgn="auto" hangingPunct="1">
              <a:lnSpc>
                <a:spcPct val="90000"/>
              </a:lnSpc>
              <a:spcAft>
                <a:spcPts val="0"/>
              </a:spcAft>
              <a:buFontTx/>
              <a:buNone/>
              <a:defRPr/>
            </a:pPr>
            <a:r>
              <a:rPr lang="tr-TR" dirty="0">
                <a:cs typeface="Times New Roman" pitchFamily="18" charset="0"/>
              </a:rPr>
              <a:t>   Siz bir şeyler anlatırken nasıl dinlenmek istersiniz?</a:t>
            </a:r>
          </a:p>
          <a:p>
            <a:pPr marL="274320" indent="-274320" eaLnBrk="1" fontAlgn="auto" hangingPunct="1">
              <a:lnSpc>
                <a:spcPct val="90000"/>
              </a:lnSpc>
              <a:spcAft>
                <a:spcPts val="0"/>
              </a:spcAft>
              <a:defRPr/>
            </a:pPr>
            <a:endParaRPr lang="tr-TR" b="1"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p:nvPr>
        </p:nvSpPr>
        <p:spPr>
          <a:xfrm>
            <a:off x="685800" y="457200"/>
            <a:ext cx="7793038" cy="1143000"/>
          </a:xfrm>
        </p:spPr>
        <p:txBody>
          <a:bodyPr>
            <a:normAutofit/>
          </a:bodyPr>
          <a:lstStyle/>
          <a:p>
            <a:pPr eaLnBrk="1" hangingPunct="1"/>
            <a:r>
              <a:rPr lang="tr-TR" sz="3200" b="1" smtClean="0">
                <a:cs typeface="Times New Roman" pitchFamily="18" charset="0"/>
              </a:rPr>
              <a:t>Çocukları Daha Etkili Dinlemek İçin Biz Neler Yapabiliriz? Onu Nasıl Dinlemeliyiz?</a:t>
            </a:r>
          </a:p>
        </p:txBody>
      </p:sp>
      <p:sp>
        <p:nvSpPr>
          <p:cNvPr id="94210" name="Rectangle 3"/>
          <p:cNvSpPr>
            <a:spLocks noGrp="1" noChangeArrowheads="1"/>
          </p:cNvSpPr>
          <p:nvPr>
            <p:ph idx="1"/>
          </p:nvPr>
        </p:nvSpPr>
        <p:spPr>
          <a:xfrm>
            <a:off x="500034" y="2071678"/>
            <a:ext cx="8286808" cy="4143404"/>
          </a:xfrm>
        </p:spPr>
        <p:txBody>
          <a:bodyPr>
            <a:normAutofit/>
          </a:bodyPr>
          <a:lstStyle/>
          <a:p>
            <a:pPr eaLnBrk="1" hangingPunct="1">
              <a:buFontTx/>
              <a:buNone/>
            </a:pPr>
            <a:r>
              <a:rPr lang="tr-TR" dirty="0" smtClean="0">
                <a:cs typeface="Times New Roman" pitchFamily="18" charset="0"/>
              </a:rPr>
              <a:t> * Çocuğun ne dediğini dikkatle, </a:t>
            </a:r>
            <a:r>
              <a:rPr lang="tr-TR" u="sng" dirty="0" smtClean="0">
                <a:cs typeface="Times New Roman" pitchFamily="18" charset="0"/>
              </a:rPr>
              <a:t>can kulağı ile dinlemeliyiz.  </a:t>
            </a:r>
          </a:p>
          <a:p>
            <a:pPr eaLnBrk="1" hangingPunct="1">
              <a:buFontTx/>
              <a:buNone/>
            </a:pPr>
            <a:r>
              <a:rPr lang="tr-TR" dirty="0" smtClean="0">
                <a:cs typeface="Times New Roman" pitchFamily="18" charset="0"/>
              </a:rPr>
              <a:t> * </a:t>
            </a:r>
            <a:r>
              <a:rPr lang="tr-TR" u="sng" dirty="0" smtClean="0">
                <a:cs typeface="Times New Roman" pitchFamily="18" charset="0"/>
              </a:rPr>
              <a:t>O anda bir işle uğraşıyorsak onu bırakıp, çocuğa yönelmeliyiz</a:t>
            </a:r>
            <a:r>
              <a:rPr lang="tr-TR" dirty="0" smtClean="0">
                <a:cs typeface="Times New Roman" pitchFamily="18" charset="0"/>
              </a:rPr>
              <a:t>.</a:t>
            </a:r>
          </a:p>
          <a:p>
            <a:pPr eaLnBrk="1" hangingPunct="1">
              <a:buFontTx/>
              <a:buNone/>
            </a:pPr>
            <a:r>
              <a:rPr lang="tr-TR" dirty="0" smtClean="0">
                <a:cs typeface="Times New Roman" pitchFamily="18" charset="0"/>
              </a:rPr>
              <a:t> * Dinleme sırasında </a:t>
            </a:r>
            <a:r>
              <a:rPr lang="tr-TR" u="sng" dirty="0" smtClean="0">
                <a:cs typeface="Times New Roman" pitchFamily="18" charset="0"/>
              </a:rPr>
              <a:t>çocukla aynı hizaya gelip, çocuğun yüzüne bakmalıyız.</a:t>
            </a:r>
          </a:p>
          <a:p>
            <a:pPr eaLnBrk="1" hangingPunct="1">
              <a:buFontTx/>
              <a:buNone/>
            </a:pPr>
            <a:r>
              <a:rPr lang="tr-TR" dirty="0" smtClean="0">
                <a:cs typeface="Times New Roman" pitchFamily="18" charset="0"/>
              </a:rPr>
              <a:t> * </a:t>
            </a:r>
            <a:r>
              <a:rPr lang="tr-TR" u="sng" dirty="0" smtClean="0">
                <a:cs typeface="Times New Roman" pitchFamily="18" charset="0"/>
              </a:rPr>
              <a:t>Hislerini paylaşmalıyız</a:t>
            </a:r>
            <a:r>
              <a:rPr lang="tr-TR" dirty="0" smtClean="0">
                <a:cs typeface="Times New Roman" pitchFamily="18" charset="0"/>
              </a:rPr>
              <a:t>. (Hak vermek gerekmez, bunu hak vermeden de sadece hislerini anladığınızı ona hissettirebilirsiniz)</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611188" y="404813"/>
            <a:ext cx="7793037" cy="1143000"/>
          </a:xfrm>
        </p:spPr>
        <p:txBody>
          <a:bodyPr>
            <a:normAutofit fontScale="90000"/>
          </a:bodyPr>
          <a:lstStyle/>
          <a:p>
            <a:pPr eaLnBrk="1" hangingPunct="1"/>
            <a:r>
              <a:rPr lang="tr-TR" smtClean="0">
                <a:cs typeface="Times New Roman" pitchFamily="18" charset="0"/>
              </a:rPr>
              <a:t>Çocuğa Onu Dinlediğimizi Nasıl Belli Edebiliriz ?</a:t>
            </a:r>
          </a:p>
        </p:txBody>
      </p:sp>
      <p:sp>
        <p:nvSpPr>
          <p:cNvPr id="95234" name="Rectangle 3"/>
          <p:cNvSpPr>
            <a:spLocks noGrp="1" noChangeArrowheads="1"/>
          </p:cNvSpPr>
          <p:nvPr>
            <p:ph idx="1"/>
          </p:nvPr>
        </p:nvSpPr>
        <p:spPr>
          <a:xfrm>
            <a:off x="395288" y="2578100"/>
            <a:ext cx="8153400" cy="4248150"/>
          </a:xfrm>
        </p:spPr>
        <p:txBody>
          <a:bodyPr/>
          <a:lstStyle/>
          <a:p>
            <a:pPr eaLnBrk="1" hangingPunct="1">
              <a:lnSpc>
                <a:spcPct val="90000"/>
              </a:lnSpc>
            </a:pPr>
            <a:r>
              <a:rPr lang="tr-TR" sz="2800" u="sng" smtClean="0">
                <a:cs typeface="Times New Roman" pitchFamily="18" charset="0"/>
              </a:rPr>
              <a:t>Başımızı sallayarak,’evet’,’anlıyorum’,hımm</a:t>
            </a:r>
            <a:r>
              <a:rPr lang="tr-TR" sz="2800" smtClean="0">
                <a:cs typeface="Times New Roman" pitchFamily="18" charset="0"/>
              </a:rPr>
              <a:t>’ gibi kelimelerle çocuğu dinlediğimizi belirtebiliriz ya da çocuğun </a:t>
            </a:r>
            <a:r>
              <a:rPr lang="tr-TR" sz="2800" u="sng" smtClean="0">
                <a:cs typeface="Times New Roman" pitchFamily="18" charset="0"/>
              </a:rPr>
              <a:t>söylediklerini anladığımızı belirten bir tekrar yapabiliriz.</a:t>
            </a:r>
          </a:p>
          <a:p>
            <a:pPr eaLnBrk="1" hangingPunct="1">
              <a:lnSpc>
                <a:spcPct val="90000"/>
              </a:lnSpc>
            </a:pPr>
            <a:endParaRPr lang="tr-TR" sz="2800" u="sng" smtClean="0">
              <a:cs typeface="Times New Roman" pitchFamily="18" charset="0"/>
            </a:endParaRPr>
          </a:p>
          <a:p>
            <a:pPr eaLnBrk="1" hangingPunct="1">
              <a:lnSpc>
                <a:spcPct val="90000"/>
              </a:lnSpc>
            </a:pPr>
            <a:r>
              <a:rPr lang="tr-TR" sz="2800" u="sng" smtClean="0">
                <a:cs typeface="Times New Roman" pitchFamily="18" charset="0"/>
              </a:rPr>
              <a:t>Çocuğun duygularını isimlendirerek</a:t>
            </a:r>
            <a:r>
              <a:rPr lang="tr-TR" sz="2800" smtClean="0">
                <a:cs typeface="Times New Roman" pitchFamily="18" charset="0"/>
              </a:rPr>
              <a:t>, duygularını ifade etmesine yardımcı olabiliriz.</a:t>
            </a:r>
          </a:p>
          <a:p>
            <a:pPr eaLnBrk="1" hangingPunct="1">
              <a:lnSpc>
                <a:spcPct val="90000"/>
              </a:lnSpc>
            </a:pPr>
            <a:endParaRPr lang="tr-TR" sz="2800" smtClean="0">
              <a:cs typeface="Times New Roman" pitchFamily="18" charset="0"/>
            </a:endParaRPr>
          </a:p>
          <a:p>
            <a:pPr eaLnBrk="1" hangingPunct="1">
              <a:lnSpc>
                <a:spcPct val="90000"/>
              </a:lnSpc>
            </a:pPr>
            <a:r>
              <a:rPr lang="tr-TR" sz="2800" u="sng" smtClean="0">
                <a:cs typeface="Times New Roman" pitchFamily="18" charset="0"/>
              </a:rPr>
              <a:t>Çocuğun isteklerini hayalinde canlandırabiliriz</a:t>
            </a:r>
            <a:r>
              <a:rPr lang="tr-TR" sz="2800" smtClean="0">
                <a:cs typeface="Times New Roman" pitchFamily="18" charset="0"/>
              </a:rPr>
              <a:t>.   </a:t>
            </a:r>
            <a:r>
              <a:rPr lang="tr-TR" sz="2800" b="1" smtClean="0">
                <a:cs typeface="Times New Roman" pitchFamily="18" charset="0"/>
              </a:rPr>
              <a:t>                                                        </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a:xfrm>
            <a:off x="250825" y="549275"/>
            <a:ext cx="8763000" cy="914400"/>
          </a:xfrm>
        </p:spPr>
        <p:txBody>
          <a:bodyPr/>
          <a:lstStyle/>
          <a:p>
            <a:pPr eaLnBrk="1" hangingPunct="1"/>
            <a:r>
              <a:rPr lang="tr-TR" sz="4000" smtClean="0">
                <a:cs typeface="Times New Roman" pitchFamily="18" charset="0"/>
              </a:rPr>
              <a:t>Dinlenen Çocuk Nasıl Olur ?</a:t>
            </a:r>
          </a:p>
        </p:txBody>
      </p:sp>
      <p:sp>
        <p:nvSpPr>
          <p:cNvPr id="96258" name="Rectangle 3"/>
          <p:cNvSpPr>
            <a:spLocks noGrp="1" noChangeArrowheads="1"/>
          </p:cNvSpPr>
          <p:nvPr>
            <p:ph idx="1"/>
          </p:nvPr>
        </p:nvSpPr>
        <p:spPr>
          <a:xfrm>
            <a:off x="539750" y="1844675"/>
            <a:ext cx="8153400" cy="4325938"/>
          </a:xfrm>
        </p:spPr>
        <p:txBody>
          <a:bodyPr>
            <a:normAutofit lnSpcReduction="10000"/>
          </a:bodyPr>
          <a:lstStyle/>
          <a:p>
            <a:pPr eaLnBrk="1" hangingPunct="1">
              <a:lnSpc>
                <a:spcPct val="80000"/>
              </a:lnSpc>
            </a:pPr>
            <a:r>
              <a:rPr lang="tr-TR" sz="2800" smtClean="0">
                <a:cs typeface="Times New Roman" pitchFamily="18" charset="0"/>
              </a:rPr>
              <a:t>Çocuğun </a:t>
            </a:r>
            <a:r>
              <a:rPr lang="tr-TR" sz="2800" u="sng" smtClean="0">
                <a:cs typeface="Times New Roman" pitchFamily="18" charset="0"/>
              </a:rPr>
              <a:t>konuşma yeteneği gelişir</a:t>
            </a:r>
            <a:r>
              <a:rPr lang="tr-TR" sz="2800" smtClean="0">
                <a:cs typeface="Times New Roman" pitchFamily="18" charset="0"/>
              </a:rPr>
              <a:t>, </a:t>
            </a:r>
            <a:r>
              <a:rPr lang="tr-TR" sz="2800" u="sng" smtClean="0">
                <a:cs typeface="Times New Roman" pitchFamily="18" charset="0"/>
              </a:rPr>
              <a:t>kendini daha iyi ifade etmesini öğrenir,</a:t>
            </a:r>
            <a:r>
              <a:rPr lang="tr-TR" sz="2800" smtClean="0">
                <a:cs typeface="Times New Roman" pitchFamily="18" charset="0"/>
              </a:rPr>
              <a:t> </a:t>
            </a:r>
            <a:r>
              <a:rPr lang="tr-TR" sz="2800" u="sng" smtClean="0">
                <a:cs typeface="Times New Roman" pitchFamily="18" charset="0"/>
              </a:rPr>
              <a:t>kelime bilgisi zenginleşir</a:t>
            </a:r>
            <a:r>
              <a:rPr lang="tr-TR" sz="2800" smtClean="0">
                <a:cs typeface="Times New Roman" pitchFamily="18" charset="0"/>
              </a:rPr>
              <a:t>.</a:t>
            </a:r>
          </a:p>
          <a:p>
            <a:pPr eaLnBrk="1" hangingPunct="1">
              <a:lnSpc>
                <a:spcPct val="80000"/>
              </a:lnSpc>
            </a:pPr>
            <a:r>
              <a:rPr lang="tr-TR" sz="2800" smtClean="0">
                <a:cs typeface="Times New Roman" pitchFamily="18" charset="0"/>
              </a:rPr>
              <a:t>Çocuğun bir derdi varsa, bunu davranışla göstermek yerine (saldırganlık, ağlamak, aksilik) </a:t>
            </a:r>
            <a:r>
              <a:rPr lang="tr-TR" sz="2800" u="sng" smtClean="0">
                <a:cs typeface="Times New Roman" pitchFamily="18" charset="0"/>
              </a:rPr>
              <a:t>sözle ifade ederek rahatlar</a:t>
            </a:r>
            <a:r>
              <a:rPr lang="tr-TR" sz="2800" smtClean="0">
                <a:cs typeface="Times New Roman" pitchFamily="18" charset="0"/>
              </a:rPr>
              <a:t>, bu da hırçınlaşmasına aksileşmesine veya içine kapanıp üzülmesine veya kavga çıkarmasına engel olabilir.</a:t>
            </a:r>
          </a:p>
          <a:p>
            <a:pPr eaLnBrk="1" hangingPunct="1">
              <a:lnSpc>
                <a:spcPct val="80000"/>
              </a:lnSpc>
            </a:pPr>
            <a:r>
              <a:rPr lang="tr-TR" sz="2800" smtClean="0">
                <a:cs typeface="Times New Roman" pitchFamily="18" charset="0"/>
              </a:rPr>
              <a:t>Söylemek istedikleri dinlenen çocuğun </a:t>
            </a:r>
            <a:r>
              <a:rPr lang="tr-TR" sz="2800" u="sng" smtClean="0">
                <a:cs typeface="Times New Roman" pitchFamily="18" charset="0"/>
              </a:rPr>
              <a:t>kişiliği gelişir,kendine güveni artar.</a:t>
            </a:r>
          </a:p>
          <a:p>
            <a:pPr eaLnBrk="1" hangingPunct="1">
              <a:lnSpc>
                <a:spcPct val="80000"/>
              </a:lnSpc>
            </a:pPr>
            <a:r>
              <a:rPr lang="tr-TR" sz="2800" u="sng" smtClean="0">
                <a:cs typeface="Times New Roman" pitchFamily="18" charset="0"/>
              </a:rPr>
              <a:t>Çocuk ile anne arasında bir yakınlık doğar</a:t>
            </a:r>
            <a:r>
              <a:rPr lang="tr-TR" sz="2800" smtClean="0">
                <a:cs typeface="Times New Roman" pitchFamily="18" charset="0"/>
              </a:rPr>
              <a:t>, çocuk annenin sözünü daha istekli dinler, ona danışır.</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TRAVMATİK OLAYLARA DAYANIKLI BİREYLERİN ÖZELLİKLERİ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	Kendine ve örseleyici yaşam olaylarıyla baş etme gücüne güven</a:t>
            </a:r>
          </a:p>
          <a:p>
            <a:endParaRPr lang="tr-TR" dirty="0" smtClean="0"/>
          </a:p>
          <a:p>
            <a:r>
              <a:rPr lang="tr-TR" dirty="0" smtClean="0"/>
              <a:t>	Bağımsız düşünebilme ve davranabilme</a:t>
            </a:r>
          </a:p>
          <a:p>
            <a:endParaRPr lang="tr-TR" dirty="0" smtClean="0"/>
          </a:p>
          <a:p>
            <a:r>
              <a:rPr lang="tr-TR" dirty="0" smtClean="0"/>
              <a:t>	Başkalarıyla almaya ve vermeye dayalı olumlu ilişkiler kurabilme</a:t>
            </a:r>
          </a:p>
          <a:p>
            <a:endParaRPr lang="tr-TR" dirty="0" smtClean="0"/>
          </a:p>
          <a:p>
            <a:r>
              <a:rPr lang="tr-TR" dirty="0" smtClean="0"/>
              <a:t>	Bireysel disiplin ve sorumluluk duygusuna sahip olma</a:t>
            </a:r>
          </a:p>
          <a:p>
            <a:endParaRPr lang="tr-TR" dirty="0" smtClean="0"/>
          </a:p>
          <a:p>
            <a:r>
              <a:rPr lang="tr-TR" dirty="0" smtClean="0"/>
              <a:t>	Açık fikirlilik ve esneklik</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2"/>
          <p:cNvSpPr>
            <a:spLocks noGrp="1"/>
          </p:cNvSpPr>
          <p:nvPr>
            <p:ph type="title"/>
          </p:nvPr>
        </p:nvSpPr>
        <p:spPr/>
        <p:txBody>
          <a:bodyPr/>
          <a:lstStyle/>
          <a:p>
            <a:pPr eaLnBrk="1" hangingPunct="1"/>
            <a:r>
              <a:rPr lang="tr-TR" smtClean="0"/>
              <a:t>İşleyiş</a:t>
            </a:r>
          </a:p>
        </p:txBody>
      </p:sp>
      <p:graphicFrame>
        <p:nvGraphicFramePr>
          <p:cNvPr id="4" name="İçerik Yer Tutucusu 3"/>
          <p:cNvGraphicFramePr>
            <a:graphicFrameLocks noGrp="1"/>
          </p:cNvGraphicFramePr>
          <p:nvPr>
            <p:ph idx="1"/>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TRAVMATİK OLAYLARA DAYANIKLI BİREYLERİN ÖZELLİKLERİ</a:t>
            </a:r>
            <a:endParaRPr lang="tr-TR" dirty="0"/>
          </a:p>
        </p:txBody>
      </p:sp>
      <p:sp>
        <p:nvSpPr>
          <p:cNvPr id="3" name="2 İçerik Yer Tutucusu"/>
          <p:cNvSpPr>
            <a:spLocks noGrp="1"/>
          </p:cNvSpPr>
          <p:nvPr>
            <p:ph idx="1"/>
          </p:nvPr>
        </p:nvSpPr>
        <p:spPr/>
        <p:txBody>
          <a:bodyPr>
            <a:normAutofit/>
          </a:bodyPr>
          <a:lstStyle/>
          <a:p>
            <a:r>
              <a:rPr lang="tr-TR" dirty="0" smtClean="0"/>
              <a:t>	Kendisinin ve başkalarının duygu ve düşüncelerini tanıma ve anlayabilme</a:t>
            </a:r>
          </a:p>
          <a:p>
            <a:endParaRPr lang="tr-TR" dirty="0" smtClean="0"/>
          </a:p>
          <a:p>
            <a:r>
              <a:rPr lang="tr-TR" dirty="0" smtClean="0"/>
              <a:t>	Bu duyguları başkalarına iletebilme</a:t>
            </a:r>
          </a:p>
          <a:p>
            <a:endParaRPr lang="tr-TR" dirty="0" smtClean="0"/>
          </a:p>
          <a:p>
            <a:r>
              <a:rPr lang="tr-TR" dirty="0" smtClean="0"/>
              <a:t>	Stres verici olaylara tolerans</a:t>
            </a:r>
          </a:p>
          <a:p>
            <a:endParaRPr lang="tr-TR" dirty="0" smtClean="0"/>
          </a:p>
          <a:p>
            <a:r>
              <a:rPr lang="tr-TR" dirty="0" smtClean="0"/>
              <a:t>	Yaşama anlam verecek bir yaşam amacı ve felsefesine sahip olma</a:t>
            </a:r>
          </a:p>
          <a:p>
            <a:endParaRPr lang="tr-T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DAHA DAYANIKLI ÇOCUKLAR YETİŞTİRMEK İÇİN NELER YAPILABİLİR?</a:t>
            </a:r>
          </a:p>
        </p:txBody>
      </p:sp>
      <p:sp>
        <p:nvSpPr>
          <p:cNvPr id="3" name="2 İçerik Yer Tutucusu"/>
          <p:cNvSpPr>
            <a:spLocks noGrp="1"/>
          </p:cNvSpPr>
          <p:nvPr>
            <p:ph idx="1"/>
          </p:nvPr>
        </p:nvSpPr>
        <p:spPr/>
        <p:txBody>
          <a:bodyPr/>
          <a:lstStyle/>
          <a:p>
            <a:pPr lvl="0"/>
            <a:r>
              <a:rPr lang="tr-TR" b="1" dirty="0"/>
              <a:t>Çocuğa ait olma, sevilme ve güven duygusunu aşılayın:</a:t>
            </a:r>
            <a:endParaRPr lang="tr-TR" dirty="0"/>
          </a:p>
          <a:p>
            <a:r>
              <a:rPr lang="tr-TR" b="1" dirty="0"/>
              <a:t>Kendine güven ve öz kontrol duygusunu geliştirin</a:t>
            </a:r>
            <a:r>
              <a:rPr lang="tr-TR" b="1" dirty="0" smtClean="0"/>
              <a:t>:</a:t>
            </a:r>
          </a:p>
          <a:p>
            <a:r>
              <a:rPr lang="tr-TR" b="1" dirty="0"/>
              <a:t>Tutarlı disiplin uygulayın:</a:t>
            </a:r>
            <a:endParaRPr lang="tr-TR" dirty="0"/>
          </a:p>
          <a:p>
            <a:r>
              <a:rPr lang="tr-TR" b="1" dirty="0"/>
              <a:t>Problem çözme ve sosyal becerilerini geliştirin:</a:t>
            </a:r>
            <a:endParaRPr lang="tr-TR" dirty="0"/>
          </a:p>
          <a:p>
            <a:endParaRPr lang="tr-T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endParaRPr lang="tr-TR" b="1" dirty="0" smtClean="0"/>
          </a:p>
          <a:p>
            <a:pPr>
              <a:buNone/>
            </a:pPr>
            <a:r>
              <a:rPr lang="tr-TR" b="1" dirty="0" smtClean="0"/>
              <a:t>Uyarı </a:t>
            </a:r>
            <a:endParaRPr lang="tr-TR" dirty="0"/>
          </a:p>
          <a:p>
            <a:r>
              <a:rPr lang="tr-TR" dirty="0" err="1"/>
              <a:t>Travmatik</a:t>
            </a:r>
            <a:r>
              <a:rPr lang="tr-TR" dirty="0"/>
              <a:t> bir olaya karşı dayanıklı olma konusunda bir takım kültürel farklılıklar olabilir</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OTURUM</a:t>
            </a:r>
            <a:endParaRPr lang="tr-TR" dirty="0"/>
          </a:p>
        </p:txBody>
      </p:sp>
      <p:sp>
        <p:nvSpPr>
          <p:cNvPr id="3" name="2 İçerik Yer Tutucusu"/>
          <p:cNvSpPr>
            <a:spLocks noGrp="1"/>
          </p:cNvSpPr>
          <p:nvPr>
            <p:ph idx="1"/>
          </p:nvPr>
        </p:nvSpPr>
        <p:spPr/>
        <p:txBody>
          <a:bodyPr/>
          <a:lstStyle/>
          <a:p>
            <a:r>
              <a:rPr lang="tr-TR" dirty="0" smtClean="0"/>
              <a:t>Etkinlikler:</a:t>
            </a:r>
          </a:p>
          <a:p>
            <a:r>
              <a:rPr lang="tr-TR" dirty="0" smtClean="0"/>
              <a:t>1.	Güvenli Yer Çizimi</a:t>
            </a:r>
          </a:p>
          <a:p>
            <a:r>
              <a:rPr lang="tr-TR" dirty="0" smtClean="0"/>
              <a:t>2.	Sosyal Atom Çizimi</a:t>
            </a:r>
          </a:p>
          <a:p>
            <a:r>
              <a:rPr lang="tr-TR" dirty="0" smtClean="0"/>
              <a:t>3.	Güçlü Yanlarım</a:t>
            </a:r>
          </a:p>
          <a:p>
            <a:r>
              <a:rPr lang="tr-TR" dirty="0" smtClean="0"/>
              <a:t>4.	Kendimizi İyi Hissetmek İçin Neler Yaparız?</a:t>
            </a:r>
          </a:p>
          <a:p>
            <a:r>
              <a:rPr lang="tr-TR" dirty="0" smtClean="0"/>
              <a:t>5.	Köy Resmi</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2"/>
          <p:cNvSpPr>
            <a:spLocks noGrp="1"/>
          </p:cNvSpPr>
          <p:nvPr>
            <p:ph type="title"/>
          </p:nvPr>
        </p:nvSpPr>
        <p:spPr/>
        <p:txBody>
          <a:bodyPr/>
          <a:lstStyle/>
          <a:p>
            <a:pPr eaLnBrk="1" hangingPunct="1"/>
            <a:r>
              <a:rPr lang="tr-TR" smtClean="0"/>
              <a:t>Süreç</a:t>
            </a:r>
          </a:p>
        </p:txBody>
      </p:sp>
      <p:graphicFrame>
        <p:nvGraphicFramePr>
          <p:cNvPr id="4" name="İçerik Yer Tutucusu 3"/>
          <p:cNvGraphicFramePr>
            <a:graphicFrameLocks noGrp="1"/>
          </p:cNvGraphicFramePr>
          <p:nvPr>
            <p:ph idx="1"/>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Düz Bağlayıcı 5"/>
          <p:cNvCxnSpPr/>
          <p:nvPr/>
        </p:nvCxnSpPr>
        <p:spPr>
          <a:xfrm>
            <a:off x="5795963" y="2420938"/>
            <a:ext cx="0" cy="381635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sp>
        <p:nvSpPr>
          <p:cNvPr id="8" name="Sol Sağ Ok 7"/>
          <p:cNvSpPr/>
          <p:nvPr/>
        </p:nvSpPr>
        <p:spPr>
          <a:xfrm>
            <a:off x="1270929" y="5871655"/>
            <a:ext cx="4320480" cy="720080"/>
          </a:xfrm>
          <a:prstGeom prst="leftRightArrow">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t>Önleyici ve Koruyucu PDR Hizmetleri</a:t>
            </a:r>
          </a:p>
        </p:txBody>
      </p:sp>
      <p:sp>
        <p:nvSpPr>
          <p:cNvPr id="9" name="Sol Sağ Ok 8"/>
          <p:cNvSpPr/>
          <p:nvPr/>
        </p:nvSpPr>
        <p:spPr>
          <a:xfrm>
            <a:off x="6084168" y="5871655"/>
            <a:ext cx="2500599" cy="720080"/>
          </a:xfrm>
          <a:prstGeom prst="leftRightArrow">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a:t>Krize Müdahale</a:t>
            </a:r>
          </a:p>
        </p:txBody>
      </p:sp>
      <p:sp>
        <p:nvSpPr>
          <p:cNvPr id="10" name="Sol Sağ Ok 9"/>
          <p:cNvSpPr/>
          <p:nvPr/>
        </p:nvSpPr>
        <p:spPr>
          <a:xfrm>
            <a:off x="-145447" y="2346470"/>
            <a:ext cx="7479914" cy="720080"/>
          </a:xfrm>
          <a:prstGeom prst="leftRightArrow">
            <a:avLst/>
          </a:prstGeom>
          <a:solidFill>
            <a:srgbClr val="FF0000"/>
          </a:solid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tr-TR" dirty="0" err="1"/>
              <a:t>Psikososyal</a:t>
            </a:r>
            <a:r>
              <a:rPr lang="tr-TR" dirty="0"/>
              <a:t> Müdahale Hizmetleri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rtlCol="0">
            <a:normAutofit fontScale="90000"/>
          </a:bodyPr>
          <a:lstStyle/>
          <a:p>
            <a:pPr eaLnBrk="1" fontAlgn="auto" hangingPunct="1">
              <a:spcAft>
                <a:spcPts val="0"/>
              </a:spcAft>
              <a:defRPr/>
            </a:pPr>
            <a:r>
              <a:rPr lang="tr-TR" dirty="0" smtClean="0"/>
              <a:t>Önleyici ve Koruyucu PDR Hizmetleri</a:t>
            </a:r>
            <a:endParaRPr lang="tr-TR" dirty="0"/>
          </a:p>
        </p:txBody>
      </p:sp>
      <p:graphicFrame>
        <p:nvGraphicFramePr>
          <p:cNvPr id="6" name="İçerik Yer Tutucusu 5"/>
          <p:cNvGraphicFramePr>
            <a:graphicFrameLocks noGrp="1"/>
          </p:cNvGraphicFramePr>
          <p:nvPr>
            <p:ph idx="1"/>
          </p:nvPr>
        </p:nvGraphicFramePr>
        <p:xfrm>
          <a:off x="395536" y="2285992"/>
          <a:ext cx="8640960" cy="4383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2"/>
          <p:cNvSpPr>
            <a:spLocks noGrp="1"/>
          </p:cNvSpPr>
          <p:nvPr>
            <p:ph type="title"/>
          </p:nvPr>
        </p:nvSpPr>
        <p:spPr/>
        <p:txBody>
          <a:bodyPr/>
          <a:lstStyle/>
          <a:p>
            <a:pPr eaLnBrk="1" hangingPunct="1"/>
            <a:r>
              <a:rPr lang="tr-TR" dirty="0" err="1" smtClean="0"/>
              <a:t>Psikososyal</a:t>
            </a:r>
            <a:r>
              <a:rPr lang="tr-TR" dirty="0" smtClean="0"/>
              <a:t> Müdahale </a:t>
            </a:r>
          </a:p>
        </p:txBody>
      </p:sp>
      <p:graphicFrame>
        <p:nvGraphicFramePr>
          <p:cNvPr id="4" name="İçerik Yer Tutucusu 3"/>
          <p:cNvGraphicFramePr>
            <a:graphicFrameLocks noGrp="1"/>
          </p:cNvGraphicFramePr>
          <p:nvPr>
            <p:ph idx="1"/>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TotalTime>
  <Words>3128</Words>
  <Application>Microsoft Office PowerPoint</Application>
  <PresentationFormat>Ekran Gösterisi (4:3)</PresentationFormat>
  <Paragraphs>554</Paragraphs>
  <Slides>63</Slides>
  <Notes>1</Notes>
  <HiddenSlides>0</HiddenSlides>
  <MMClips>0</MMClips>
  <ScaleCrop>false</ScaleCrop>
  <HeadingPairs>
    <vt:vector size="4" baseType="variant">
      <vt:variant>
        <vt:lpstr>Tema</vt:lpstr>
      </vt:variant>
      <vt:variant>
        <vt:i4>1</vt:i4>
      </vt:variant>
      <vt:variant>
        <vt:lpstr>Slayt Başlıkları</vt:lpstr>
      </vt:variant>
      <vt:variant>
        <vt:i4>63</vt:i4>
      </vt:variant>
    </vt:vector>
  </HeadingPairs>
  <TitlesOfParts>
    <vt:vector size="64" baseType="lpstr">
      <vt:lpstr>Akış</vt:lpstr>
      <vt:lpstr>Psikososyal Müdahale Hizmetleri</vt:lpstr>
      <vt:lpstr>1. OTURUM</vt:lpstr>
      <vt:lpstr>Psikososyal Müdahale Hizmetleri Nedir? </vt:lpstr>
      <vt:lpstr>Milat</vt:lpstr>
      <vt:lpstr>Dayanak/Prosedür</vt:lpstr>
      <vt:lpstr>İşleyiş</vt:lpstr>
      <vt:lpstr>Süreç</vt:lpstr>
      <vt:lpstr>Önleyici ve Koruyucu PDR Hizmetleri</vt:lpstr>
      <vt:lpstr>Psikososyal Müdahale </vt:lpstr>
      <vt:lpstr>Gerçekleştirilecek Faaliyetler</vt:lpstr>
      <vt:lpstr>Hedeflerimiz</vt:lpstr>
      <vt:lpstr>Öğretmenin Sorumlulukları</vt:lpstr>
      <vt:lpstr>Travmatik Olaylar ve Etkileri</vt:lpstr>
      <vt:lpstr>Travma/Zorlu Yaşam Olayları</vt:lpstr>
      <vt:lpstr>Karşılaşılabilinecek Travma Türleri</vt:lpstr>
      <vt:lpstr>Travma Sonrası Genel Tepkiler</vt:lpstr>
      <vt:lpstr>Savaş ya da Kaç Tepkisi</vt:lpstr>
      <vt:lpstr>Travma Sonrası Spesifik Tepkiler (Fiziksel,Duygusal,Bilişsel)</vt:lpstr>
      <vt:lpstr>Duygusal Tepkiler</vt:lpstr>
      <vt:lpstr>Duygusal Tepkiler -2-</vt:lpstr>
      <vt:lpstr>Bilişsel Tepkiler (Algısal, Görsel ve İşitsel Çarpıtmalar)</vt:lpstr>
      <vt:lpstr>Slayt 22</vt:lpstr>
      <vt:lpstr>İnanç Sistemindeki Değişiklikler</vt:lpstr>
      <vt:lpstr>Sarsılan İnançlar</vt:lpstr>
      <vt:lpstr>Sarsılan İnançlar -2-</vt:lpstr>
      <vt:lpstr>Sosyal Etkiler</vt:lpstr>
      <vt:lpstr>TRAVMANIN YARATTIĞI RUHSAL SORUNLAR</vt:lpstr>
      <vt:lpstr>Slayt 28</vt:lpstr>
      <vt:lpstr>Travma Sonrası Stres Bozukluğu (TSSB) Belirtileri</vt:lpstr>
      <vt:lpstr>TSSB’nin Ortaya Çıkmasına Neden Olan Faktörler</vt:lpstr>
      <vt:lpstr>TSSB’nin Ortaya Çıkmasına Neden Olan Faktörler</vt:lpstr>
      <vt:lpstr>TSSB’nin Ortaya Çıkmasına Neden Olan Faktörler</vt:lpstr>
      <vt:lpstr>Yaşa Bağlı Stres Tepkileri (0-6)</vt:lpstr>
      <vt:lpstr>Yaşa Bağlı Stres Tepkileri (7-11)</vt:lpstr>
      <vt:lpstr>Yaşa Bağlı Stres Tepkileri (12-18)</vt:lpstr>
      <vt:lpstr>Yetişkinlerde Gözlenen Stres Tepkileri</vt:lpstr>
      <vt:lpstr>HEDEFLERİMİZ</vt:lpstr>
      <vt:lpstr>Bir Travma Ya Da Afet Sonrasında, Okul Ve Öğretmenlerin Çocukların Yaşamlarında Çok Önemli Bir Yeri Vardır.  ÇÜNKÜ: </vt:lpstr>
      <vt:lpstr>Okulların ve Öğretmenlerin  Rolü/Önemi</vt:lpstr>
      <vt:lpstr>Travmatik Olaydan Sonra Normalleşmeye  Öğretmenlerin Katkısı</vt:lpstr>
      <vt:lpstr>İletişim</vt:lpstr>
      <vt:lpstr>Çocuğu Dinleme Yöntemleri</vt:lpstr>
      <vt:lpstr>İletişim Engelleri</vt:lpstr>
      <vt:lpstr>İletişim Engelleri</vt:lpstr>
      <vt:lpstr>İletişim Engelleri</vt:lpstr>
      <vt:lpstr>İletişim Engelleri</vt:lpstr>
      <vt:lpstr>İletişim Engelleri</vt:lpstr>
      <vt:lpstr>İletişim Engelleri</vt:lpstr>
      <vt:lpstr>İletişimin Temel Kuralları (1)</vt:lpstr>
      <vt:lpstr>İletişimin Temel Kuralları (2)</vt:lpstr>
      <vt:lpstr>İletişim Engelleri </vt:lpstr>
      <vt:lpstr>Neden Dinlemeyiz?  </vt:lpstr>
      <vt:lpstr>Nasıl Daha İyi Dinleriz? </vt:lpstr>
      <vt:lpstr>Genellikle Çocuklarımızı Nasıl Dinleriz?</vt:lpstr>
      <vt:lpstr>Dinlenmeyen Çocuklar Neler Hisseder,  Nasıl Davranışlar Sergiler?</vt:lpstr>
      <vt:lpstr>Çocukları Daha Etkili Dinlemek İçin Biz Neler Yapabiliriz? Onu Nasıl Dinlemeliyiz?</vt:lpstr>
      <vt:lpstr>Çocuğa Onu Dinlediğimizi Nasıl Belli Edebiliriz ?</vt:lpstr>
      <vt:lpstr>Dinlenen Çocuk Nasıl Olur ?</vt:lpstr>
      <vt:lpstr> TRAVMATİK OLAYLARA DAYANIKLI BİREYLERİN ÖZELLİKLERİ </vt:lpstr>
      <vt:lpstr>TRAVMATİK OLAYLARA DAYANIKLI BİREYLERİN ÖZELLİKLERİ</vt:lpstr>
      <vt:lpstr>DAHA DAYANIKLI ÇOCUKLAR YETİŞTİRMEK İÇİN NELER YAPILABİLİR?</vt:lpstr>
      <vt:lpstr>Slayt 62</vt:lpstr>
      <vt:lpstr>2. OTURUM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cevahir çakir</dc:creator>
  <cp:lastModifiedBy>asus1</cp:lastModifiedBy>
  <cp:revision>9</cp:revision>
  <dcterms:created xsi:type="dcterms:W3CDTF">2015-05-24T15:24:23Z</dcterms:created>
  <dcterms:modified xsi:type="dcterms:W3CDTF">2019-02-05T07:13:25Z</dcterms:modified>
</cp:coreProperties>
</file>