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8"/>
  </p:notesMasterIdLst>
  <p:sldIdLst>
    <p:sldId id="256" r:id="rId2"/>
    <p:sldId id="257" r:id="rId3"/>
    <p:sldId id="260" r:id="rId4"/>
    <p:sldId id="261" r:id="rId5"/>
    <p:sldId id="259" r:id="rId6"/>
    <p:sldId id="258" r:id="rId7"/>
    <p:sldId id="262" r:id="rId8"/>
    <p:sldId id="265" r:id="rId9"/>
    <p:sldId id="266" r:id="rId10"/>
    <p:sldId id="263" r:id="rId11"/>
    <p:sldId id="264" r:id="rId12"/>
    <p:sldId id="267" r:id="rId13"/>
    <p:sldId id="268" r:id="rId14"/>
    <p:sldId id="269" r:id="rId15"/>
    <p:sldId id="270" r:id="rId16"/>
    <p:sldId id="271" r:id="rId17"/>
    <p:sldId id="272" r:id="rId18"/>
    <p:sldId id="273" r:id="rId19"/>
    <p:sldId id="274" r:id="rId20"/>
    <p:sldId id="275" r:id="rId21"/>
    <p:sldId id="279" r:id="rId22"/>
    <p:sldId id="276" r:id="rId23"/>
    <p:sldId id="277"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EBE5"/>
    <a:srgbClr val="6BE8EB"/>
    <a:srgbClr val="6600FF"/>
    <a:srgbClr val="0033CC"/>
    <a:srgbClr val="FF3399"/>
    <a:srgbClr val="CE429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5507F9-58E3-4AD6-A455-AAB1DD92B04B}" type="doc">
      <dgm:prSet loTypeId="urn:microsoft.com/office/officeart/2005/8/layout/radial1" loCatId="relationship" qsTypeId="urn:microsoft.com/office/officeart/2005/8/quickstyle/simple1" qsCatId="simple" csTypeId="urn:microsoft.com/office/officeart/2005/8/colors/accent1_2" csCatId="accent1" phldr="1"/>
      <dgm:spPr/>
    </dgm:pt>
    <dgm:pt modelId="{BD2D1DFF-B618-4185-A231-313842BF147D}">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Unicode MS" pitchFamily="34" charset="-128"/>
            </a:rPr>
            <a:t> Rehberliğin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Unicode MS" pitchFamily="34" charset="-128"/>
            </a:rPr>
            <a:t>Hizmet</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Unicode MS" pitchFamily="34" charset="-128"/>
            </a:rPr>
            <a:t> Alanları</a:t>
          </a:r>
        </a:p>
      </dgm:t>
    </dgm:pt>
    <dgm:pt modelId="{33BA0E15-0551-483F-962E-6DB529055BC5}" type="parTrans" cxnId="{5FDAFD9F-5642-4498-BFE2-F735BB0EF414}">
      <dgm:prSet/>
      <dgm:spPr/>
      <dgm:t>
        <a:bodyPr/>
        <a:lstStyle/>
        <a:p>
          <a:endParaRPr lang="tr-TR"/>
        </a:p>
      </dgm:t>
    </dgm:pt>
    <dgm:pt modelId="{0052A953-5CA9-4C48-9ACF-314274BC3B17}" type="sibTrans" cxnId="{5FDAFD9F-5642-4498-BFE2-F735BB0EF414}">
      <dgm:prSet/>
      <dgm:spPr/>
      <dgm:t>
        <a:bodyPr/>
        <a:lstStyle/>
        <a:p>
          <a:endParaRPr lang="tr-TR"/>
        </a:p>
      </dgm:t>
    </dgm:pt>
    <dgm:pt modelId="{37B3F999-AFCB-4017-9D4D-20C2D4E8BE71}">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Mesleki</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 Rehberlik</a:t>
          </a:r>
        </a:p>
      </dgm:t>
    </dgm:pt>
    <dgm:pt modelId="{231A98AC-3F70-4837-930F-6F42E5564EFC}" type="parTrans" cxnId="{91170B16-FCF8-45DE-9033-D785D1DD3B17}">
      <dgm:prSet/>
      <dgm:spPr/>
      <dgm:t>
        <a:bodyPr/>
        <a:lstStyle/>
        <a:p>
          <a:endParaRPr lang="tr-TR"/>
        </a:p>
      </dgm:t>
    </dgm:pt>
    <dgm:pt modelId="{D2CFD217-BA62-4C53-85AC-965D4481D82A}" type="sibTrans" cxnId="{91170B16-FCF8-45DE-9033-D785D1DD3B17}">
      <dgm:prSet/>
      <dgm:spPr/>
      <dgm:t>
        <a:bodyPr/>
        <a:lstStyle/>
        <a:p>
          <a:endParaRPr lang="tr-TR"/>
        </a:p>
      </dgm:t>
    </dgm:pt>
    <dgm:pt modelId="{5E910568-2621-40E9-A35C-EFE9FE7CB276}">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Psikolojik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Danışmanlık</a:t>
          </a:r>
        </a:p>
      </dgm:t>
    </dgm:pt>
    <dgm:pt modelId="{5AC29829-ABAE-4F69-8D46-CA537751B36D}" type="parTrans" cxnId="{17C84D13-772C-4917-A06B-90A91BD391A9}">
      <dgm:prSet/>
      <dgm:spPr/>
      <dgm:t>
        <a:bodyPr/>
        <a:lstStyle/>
        <a:p>
          <a:endParaRPr lang="tr-TR"/>
        </a:p>
      </dgm:t>
    </dgm:pt>
    <dgm:pt modelId="{CAE02530-F660-48E6-B862-AFA1C8A4E20E}" type="sibTrans" cxnId="{17C84D13-772C-4917-A06B-90A91BD391A9}">
      <dgm:prSet/>
      <dgm:spPr/>
      <dgm:t>
        <a:bodyPr/>
        <a:lstStyle/>
        <a:p>
          <a:endParaRPr lang="tr-TR"/>
        </a:p>
      </dgm:t>
    </dgm:pt>
    <dgm:pt modelId="{07DC78D6-4E69-4151-ABAD-FBA8A6329B70}">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Müşavirlik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(Konsültasyon)</a:t>
          </a:r>
          <a:endParaRPr kumimoji="0" lang="tr-TR" sz="1000" b="0" i="0" u="none" strike="noStrike" cap="none" normalizeH="0" baseline="0" dirty="0" smtClean="0">
            <a:ln>
              <a:noFill/>
            </a:ln>
            <a:solidFill>
              <a:schemeClr val="tx1"/>
            </a:solidFill>
            <a:effectLst/>
            <a:latin typeface="Arial Unicode MS" pitchFamily="34" charset="-128"/>
          </a:endParaRPr>
        </a:p>
      </dgm:t>
    </dgm:pt>
    <dgm:pt modelId="{7A10BD19-B4FF-435B-A90F-FF68EA25C98C}" type="parTrans" cxnId="{08998A62-E14E-4A6B-8A4A-D230B2211BC2}">
      <dgm:prSet/>
      <dgm:spPr/>
      <dgm:t>
        <a:bodyPr/>
        <a:lstStyle/>
        <a:p>
          <a:endParaRPr lang="tr-TR"/>
        </a:p>
      </dgm:t>
    </dgm:pt>
    <dgm:pt modelId="{56B97022-E9F1-48FB-8F37-F1B6BE4675E4}" type="sibTrans" cxnId="{08998A62-E14E-4A6B-8A4A-D230B2211BC2}">
      <dgm:prSet/>
      <dgm:spPr/>
      <dgm:t>
        <a:bodyPr/>
        <a:lstStyle/>
        <a:p>
          <a:endParaRPr lang="tr-TR"/>
        </a:p>
      </dgm:t>
    </dgm:pt>
    <dgm:pt modelId="{A3868F2A-586F-48BD-9474-31C8258A86EA}">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Oryantasyon</a:t>
          </a:r>
          <a:endParaRPr kumimoji="0" lang="tr-TR" sz="1000" b="0" i="0" u="none" strike="noStrike" cap="none" normalizeH="0" baseline="0" dirty="0" smtClean="0">
            <a:ln>
              <a:noFill/>
            </a:ln>
            <a:solidFill>
              <a:schemeClr val="tx1"/>
            </a:solidFill>
            <a:effectLst/>
            <a:latin typeface="Arial Unicode MS" pitchFamily="34" charset="-128"/>
          </a:endParaRPr>
        </a:p>
      </dgm:t>
    </dgm:pt>
    <dgm:pt modelId="{4C636E8B-CD47-4B78-9F34-2E5921936C79}" type="parTrans" cxnId="{9DCA5B05-0C63-4F2B-9135-673B6BF0BB5E}">
      <dgm:prSet/>
      <dgm:spPr/>
      <dgm:t>
        <a:bodyPr/>
        <a:lstStyle/>
        <a:p>
          <a:endParaRPr lang="tr-TR"/>
        </a:p>
      </dgm:t>
    </dgm:pt>
    <dgm:pt modelId="{91989234-6922-43E9-8389-D2BCE5570A35}" type="sibTrans" cxnId="{9DCA5B05-0C63-4F2B-9135-673B6BF0BB5E}">
      <dgm:prSet/>
      <dgm:spPr/>
      <dgm:t>
        <a:bodyPr/>
        <a:lstStyle/>
        <a:p>
          <a:endParaRPr lang="tr-TR"/>
        </a:p>
      </dgm:t>
    </dgm:pt>
    <dgm:pt modelId="{6640705C-B389-440D-9F65-229F284E02BF}">
      <dgm:prSet custT="1"/>
      <dgm:spPr/>
      <dgm:t>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Yöneltme ve </a:t>
          </a:r>
        </a:p>
        <a:p>
          <a:pPr marL="0" marR="0" lvl="0" indent="0" algn="ctr" defTabSz="914400" rtl="0" eaLnBrk="0" fontAlgn="base" latinLnBrk="0" hangingPunct="0">
            <a:lnSpc>
              <a:spcPct val="100000"/>
            </a:lnSpc>
            <a:spcBef>
              <a:spcPct val="5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Yerleştirme</a:t>
          </a:r>
          <a:endParaRPr kumimoji="0" lang="tr-TR" sz="1000" b="0" i="0" u="none" strike="noStrike" cap="none" normalizeH="0" baseline="0" dirty="0" smtClean="0">
            <a:ln>
              <a:noFill/>
            </a:ln>
            <a:solidFill>
              <a:schemeClr val="tx1"/>
            </a:solidFill>
            <a:effectLst/>
            <a:latin typeface="Arial Unicode MS" pitchFamily="34" charset="-128"/>
          </a:endParaRPr>
        </a:p>
      </dgm:t>
    </dgm:pt>
    <dgm:pt modelId="{4659907B-578D-46B9-963E-DB9D50526D14}" type="parTrans" cxnId="{284067A3-A6B8-4D9A-983A-CDA110BD078B}">
      <dgm:prSet/>
      <dgm:spPr/>
      <dgm:t>
        <a:bodyPr/>
        <a:lstStyle/>
        <a:p>
          <a:endParaRPr lang="tr-TR"/>
        </a:p>
      </dgm:t>
    </dgm:pt>
    <dgm:pt modelId="{B1509279-6BA5-4BB0-9956-0227726717FE}" type="sibTrans" cxnId="{284067A3-A6B8-4D9A-983A-CDA110BD078B}">
      <dgm:prSet/>
      <dgm:spPr/>
      <dgm:t>
        <a:bodyPr/>
        <a:lstStyle/>
        <a:p>
          <a:endParaRPr lang="tr-TR"/>
        </a:p>
      </dgm:t>
    </dgm:pt>
    <dgm:pt modelId="{82829D3F-6686-42F7-98BB-247EA6F43C17}">
      <dgm:prSet custT="1"/>
      <dgm:spPr/>
      <dgm:t>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Grup </a:t>
          </a:r>
        </a:p>
        <a:p>
          <a:pPr marL="0" marR="0" lvl="0" indent="0" algn="ctr" defTabSz="914400" rtl="0" eaLnBrk="0" fontAlgn="base" latinLnBrk="0" hangingPunct="0">
            <a:lnSpc>
              <a:spcPct val="100000"/>
            </a:lnSpc>
            <a:spcBef>
              <a:spcPct val="5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Rehberliği</a:t>
          </a:r>
          <a:endParaRPr kumimoji="0" lang="tr-TR" sz="1000" b="0" i="0" u="none" strike="noStrike" cap="none" normalizeH="0" baseline="0" dirty="0" smtClean="0">
            <a:ln>
              <a:noFill/>
            </a:ln>
            <a:solidFill>
              <a:schemeClr val="tx1"/>
            </a:solidFill>
            <a:effectLst/>
            <a:latin typeface="Arial Unicode MS" pitchFamily="34" charset="-128"/>
          </a:endParaRPr>
        </a:p>
      </dgm:t>
    </dgm:pt>
    <dgm:pt modelId="{E8A2808D-3E78-41CD-91A9-CB9F6F46EA4B}" type="parTrans" cxnId="{C6F39038-17D7-4E3B-96FB-B032511E5CDF}">
      <dgm:prSet/>
      <dgm:spPr/>
      <dgm:t>
        <a:bodyPr/>
        <a:lstStyle/>
        <a:p>
          <a:endParaRPr lang="tr-TR"/>
        </a:p>
      </dgm:t>
    </dgm:pt>
    <dgm:pt modelId="{4370BCD1-820A-414B-8314-92A221926F2E}" type="sibTrans" cxnId="{C6F39038-17D7-4E3B-96FB-B032511E5CDF}">
      <dgm:prSet/>
      <dgm:spPr/>
      <dgm:t>
        <a:bodyPr/>
        <a:lstStyle/>
        <a:p>
          <a:endParaRPr lang="tr-TR"/>
        </a:p>
      </dgm:t>
    </dgm:pt>
    <dgm:pt modelId="{80D34FA1-94F3-4834-9587-A34B95FCA718}">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Mesleki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Rehberlik</a:t>
          </a:r>
          <a:endParaRPr kumimoji="0" lang="tr-TR" sz="1000" b="0" i="0" u="none" strike="noStrike" cap="none" normalizeH="0" baseline="0" dirty="0" smtClean="0">
            <a:ln>
              <a:noFill/>
            </a:ln>
            <a:solidFill>
              <a:schemeClr val="tx1"/>
            </a:solidFill>
            <a:effectLst/>
            <a:latin typeface="Arial Unicode MS" pitchFamily="34" charset="-128"/>
          </a:endParaRPr>
        </a:p>
      </dgm:t>
    </dgm:pt>
    <dgm:pt modelId="{41ED3B10-3EE1-40B9-A51A-58E0C0FD45E6}" type="parTrans" cxnId="{03A6103E-F227-4B5A-BA08-7058B62552BE}">
      <dgm:prSet/>
      <dgm:spPr/>
      <dgm:t>
        <a:bodyPr/>
        <a:lstStyle/>
        <a:p>
          <a:endParaRPr lang="tr-TR"/>
        </a:p>
      </dgm:t>
    </dgm:pt>
    <dgm:pt modelId="{BF302C08-E284-4074-9C80-9E6F77447C9A}" type="sibTrans" cxnId="{03A6103E-F227-4B5A-BA08-7058B62552BE}">
      <dgm:prSet/>
      <dgm:spPr/>
      <dgm:t>
        <a:bodyPr/>
        <a:lstStyle/>
        <a:p>
          <a:endParaRPr lang="tr-TR"/>
        </a:p>
      </dgm:t>
    </dgm:pt>
    <dgm:pt modelId="{32C3FECC-04C6-477A-89EF-CF1127F29698}">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Araştırma ve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Geliştirme</a:t>
          </a:r>
        </a:p>
      </dgm:t>
    </dgm:pt>
    <dgm:pt modelId="{16A019DB-E45D-4F2A-940D-1CC6FD6E74A9}" type="parTrans" cxnId="{C437AB2D-088D-4319-A1B7-70C5F92E3F46}">
      <dgm:prSet/>
      <dgm:spPr/>
      <dgm:t>
        <a:bodyPr/>
        <a:lstStyle/>
        <a:p>
          <a:endParaRPr lang="tr-TR"/>
        </a:p>
      </dgm:t>
    </dgm:pt>
    <dgm:pt modelId="{73C1E911-5F4E-4A8B-96D2-25DFF13AE77F}" type="sibTrans" cxnId="{C437AB2D-088D-4319-A1B7-70C5F92E3F46}">
      <dgm:prSet/>
      <dgm:spPr/>
      <dgm:t>
        <a:bodyPr/>
        <a:lstStyle/>
        <a:p>
          <a:endParaRPr lang="tr-TR"/>
        </a:p>
      </dgm:t>
    </dgm:pt>
    <dgm:pt modelId="{5A5AC5F9-5593-4033-B5BE-0EF131901AB1}">
      <dgm:prSet custT="1"/>
      <dgm:spPr/>
      <dgm:t>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Yöneltme ve </a:t>
          </a:r>
        </a:p>
        <a:p>
          <a:pPr marL="0" marR="0" lvl="0" indent="0" algn="ctr" defTabSz="914400" rtl="0" eaLnBrk="0" fontAlgn="base" latinLnBrk="0" hangingPunct="0">
            <a:lnSpc>
              <a:spcPct val="100000"/>
            </a:lnSpc>
            <a:spcBef>
              <a:spcPct val="5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Yerleştirme</a:t>
          </a:r>
          <a:endParaRPr kumimoji="0" lang="tr-TR" sz="1000" b="0" i="0" u="none" strike="noStrike" cap="none" normalizeH="0" baseline="0" dirty="0" smtClean="0">
            <a:ln>
              <a:noFill/>
            </a:ln>
            <a:solidFill>
              <a:schemeClr val="tx1"/>
            </a:solidFill>
            <a:effectLst/>
            <a:latin typeface="Arial Unicode MS" pitchFamily="34" charset="-128"/>
          </a:endParaRPr>
        </a:p>
      </dgm:t>
    </dgm:pt>
    <dgm:pt modelId="{5966F800-EB5D-499F-A2BE-22A184450678}" type="parTrans" cxnId="{6ED17FA8-A971-4C31-A421-723C1CA8C592}">
      <dgm:prSet/>
      <dgm:spPr/>
      <dgm:t>
        <a:bodyPr/>
        <a:lstStyle/>
        <a:p>
          <a:endParaRPr lang="tr-TR"/>
        </a:p>
      </dgm:t>
    </dgm:pt>
    <dgm:pt modelId="{7C3B592D-942F-4684-A18B-D1C920E70562}" type="sibTrans" cxnId="{6ED17FA8-A971-4C31-A421-723C1CA8C592}">
      <dgm:prSet/>
      <dgm:spPr/>
      <dgm:t>
        <a:bodyPr/>
        <a:lstStyle/>
        <a:p>
          <a:endParaRPr lang="tr-TR"/>
        </a:p>
      </dgm:t>
    </dgm:pt>
    <dgm:pt modelId="{041E5D8E-D117-4AFA-A677-6065161C9885}">
      <dgm:prSet custT="1"/>
      <dgm:spPr/>
      <dgm:t>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Çevre/Veli </a:t>
          </a:r>
        </a:p>
        <a:p>
          <a:pPr marL="0" marR="0" lvl="0" indent="0" algn="ctr" defTabSz="914400" rtl="0" eaLnBrk="0" fontAlgn="base" latinLnBrk="0" hangingPunct="0">
            <a:lnSpc>
              <a:spcPct val="100000"/>
            </a:lnSpc>
            <a:spcBef>
              <a:spcPct val="5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 ile İlişkiler</a:t>
          </a:r>
          <a:endParaRPr kumimoji="0" lang="tr-TR" sz="1000" b="0" i="0" u="none" strike="noStrike" cap="none" normalizeH="0" baseline="0" dirty="0" smtClean="0">
            <a:ln>
              <a:noFill/>
            </a:ln>
            <a:solidFill>
              <a:schemeClr val="tx1"/>
            </a:solidFill>
            <a:effectLst/>
            <a:latin typeface="Arial Unicode MS" pitchFamily="34" charset="-128"/>
          </a:endParaRPr>
        </a:p>
      </dgm:t>
    </dgm:pt>
    <dgm:pt modelId="{543CCDAF-FD5C-49B5-9879-02540ED0AF56}" type="parTrans" cxnId="{F64580F1-F1E3-4A0C-A0E4-70D1B442AF3F}">
      <dgm:prSet/>
      <dgm:spPr/>
      <dgm:t>
        <a:bodyPr/>
        <a:lstStyle/>
        <a:p>
          <a:endParaRPr lang="tr-TR"/>
        </a:p>
      </dgm:t>
    </dgm:pt>
    <dgm:pt modelId="{3C7E2C65-9D08-4C5A-8F49-C9BED0C787A5}" type="sibTrans" cxnId="{F64580F1-F1E3-4A0C-A0E4-70D1B442AF3F}">
      <dgm:prSet/>
      <dgm:spPr/>
      <dgm:t>
        <a:bodyPr/>
        <a:lstStyle/>
        <a:p>
          <a:endParaRPr lang="tr-TR"/>
        </a:p>
      </dgm:t>
    </dgm:pt>
    <dgm:pt modelId="{09EE84EF-358A-4BE3-9EDC-2AC11E1B8349}">
      <dgm:prSet custT="1"/>
      <dgm:spPr/>
      <dgm:t>
        <a:bodyPr/>
        <a:lstStyle/>
        <a:p>
          <a:pPr marL="0" marR="0" lvl="0" indent="0" algn="ctr" defTabSz="914400" rtl="0" eaLnBrk="0" fontAlgn="base" latinLnBrk="0" hangingPunct="0">
            <a:lnSpc>
              <a:spcPct val="100000"/>
            </a:lnSpc>
            <a:spcBef>
              <a:spcPct val="5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İzleme </a:t>
          </a:r>
        </a:p>
        <a:p>
          <a:pPr marL="0" marR="0" lvl="0" indent="0" algn="ctr" defTabSz="914400" rtl="0" eaLnBrk="0" fontAlgn="base" latinLnBrk="0" hangingPunct="0">
            <a:lnSpc>
              <a:spcPct val="100000"/>
            </a:lnSpc>
            <a:spcBef>
              <a:spcPct val="5000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Değerlendirme</a:t>
          </a:r>
          <a:endParaRPr kumimoji="0" lang="tr-TR" sz="1000" b="0" i="0" u="none" strike="noStrike" cap="none" normalizeH="0" baseline="0" dirty="0" smtClean="0">
            <a:ln>
              <a:noFill/>
            </a:ln>
            <a:solidFill>
              <a:schemeClr val="tx1"/>
            </a:solidFill>
            <a:effectLst/>
            <a:latin typeface="Arial Unicode MS" pitchFamily="34" charset="-128"/>
          </a:endParaRPr>
        </a:p>
      </dgm:t>
    </dgm:pt>
    <dgm:pt modelId="{402AE3CF-61A5-4397-B21A-93AF10B2D47B}" type="parTrans" cxnId="{02B3A66A-8447-4FD6-BCD0-C50A950629C5}">
      <dgm:prSet/>
      <dgm:spPr/>
      <dgm:t>
        <a:bodyPr/>
        <a:lstStyle/>
        <a:p>
          <a:endParaRPr lang="tr-TR"/>
        </a:p>
      </dgm:t>
    </dgm:pt>
    <dgm:pt modelId="{B181C463-DADB-402E-9C63-72C46C1AFC1E}" type="sibTrans" cxnId="{02B3A66A-8447-4FD6-BCD0-C50A950629C5}">
      <dgm:prSet/>
      <dgm:spPr/>
      <dgm:t>
        <a:bodyPr/>
        <a:lstStyle/>
        <a:p>
          <a:endParaRPr lang="tr-TR"/>
        </a:p>
      </dgm:t>
    </dgm:pt>
    <dgm:pt modelId="{90F34671-3182-47E8-A676-2F6113D7D3CF}">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Bireysel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Rehberlik</a:t>
          </a:r>
        </a:p>
      </dgm:t>
    </dgm:pt>
    <dgm:pt modelId="{C2A4F966-BDB3-4D6C-BF6D-E35E1333BDC7}" type="parTrans" cxnId="{913B55B1-BEE2-4EF2-8FCC-E617372B7292}">
      <dgm:prSet/>
      <dgm:spPr/>
      <dgm:t>
        <a:bodyPr/>
        <a:lstStyle/>
        <a:p>
          <a:endParaRPr lang="tr-TR"/>
        </a:p>
      </dgm:t>
    </dgm:pt>
    <dgm:pt modelId="{699DA527-A847-4FE8-89F0-F56BC4DF830B}" type="sibTrans" cxnId="{913B55B1-BEE2-4EF2-8FCC-E617372B7292}">
      <dgm:prSet/>
      <dgm:spPr/>
      <dgm:t>
        <a:bodyPr/>
        <a:lstStyle/>
        <a:p>
          <a:endParaRPr lang="tr-TR"/>
        </a:p>
      </dgm:t>
    </dgm:pt>
    <dgm:pt modelId="{C91C188B-9B9F-4C50-B0FC-A2D660D9BD73}">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Bilgi Toplama</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 Yayma</a:t>
          </a:r>
        </a:p>
      </dgm:t>
    </dgm:pt>
    <dgm:pt modelId="{DDCC86C1-AECE-4ECD-8587-810B5DE767A8}" type="parTrans" cxnId="{651C5C2B-A810-4E9E-85FE-807DD7F1160A}">
      <dgm:prSet/>
      <dgm:spPr/>
      <dgm:t>
        <a:bodyPr/>
        <a:lstStyle/>
        <a:p>
          <a:endParaRPr lang="tr-TR"/>
        </a:p>
      </dgm:t>
    </dgm:pt>
    <dgm:pt modelId="{9452266C-BF35-45AF-AFC8-B9AE0CAA9FC2}" type="sibTrans" cxnId="{651C5C2B-A810-4E9E-85FE-807DD7F1160A}">
      <dgm:prSet/>
      <dgm:spPr/>
      <dgm:t>
        <a:bodyPr/>
        <a:lstStyle/>
        <a:p>
          <a:endParaRPr lang="tr-TR"/>
        </a:p>
      </dgm:t>
    </dgm:pt>
    <dgm:pt modelId="{DA0110C2-4A66-4730-9209-FAB391FD1830}">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Eğitsel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Rehberlik</a:t>
          </a:r>
        </a:p>
      </dgm:t>
    </dgm:pt>
    <dgm:pt modelId="{F2B1E443-14D3-4AD0-84B0-4ECCB06EC264}" type="parTrans" cxnId="{DBD0DE99-7D23-4350-BB36-06F6B9975524}">
      <dgm:prSet/>
      <dgm:spPr/>
      <dgm:t>
        <a:bodyPr/>
        <a:lstStyle/>
        <a:p>
          <a:endParaRPr lang="tr-TR"/>
        </a:p>
      </dgm:t>
    </dgm:pt>
    <dgm:pt modelId="{BDFA94D0-D9E3-4473-965E-305CF0EF0BCD}" type="sibTrans" cxnId="{DBD0DE99-7D23-4350-BB36-06F6B9975524}">
      <dgm:prSet/>
      <dgm:spPr/>
      <dgm:t>
        <a:bodyPr/>
        <a:lstStyle/>
        <a:p>
          <a:endParaRPr lang="tr-TR"/>
        </a:p>
      </dgm:t>
    </dgm:pt>
    <dgm:pt modelId="{973F5CC9-4606-4179-BF38-48553D64409F}">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Bireyi</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Arial Unicode MS" pitchFamily="34" charset="-128"/>
            </a:rPr>
            <a:t> Tanıma</a:t>
          </a:r>
        </a:p>
      </dgm:t>
    </dgm:pt>
    <dgm:pt modelId="{975CBA83-0B75-460A-A809-1254726EFA6F}" type="parTrans" cxnId="{26E06936-42DF-4CAB-BC79-9EFB946D0B6D}">
      <dgm:prSet/>
      <dgm:spPr/>
      <dgm:t>
        <a:bodyPr/>
        <a:lstStyle/>
        <a:p>
          <a:endParaRPr lang="tr-TR"/>
        </a:p>
      </dgm:t>
    </dgm:pt>
    <dgm:pt modelId="{60201B04-5008-4C5C-899B-25AA82F7915E}" type="sibTrans" cxnId="{26E06936-42DF-4CAB-BC79-9EFB946D0B6D}">
      <dgm:prSet/>
      <dgm:spPr/>
      <dgm:t>
        <a:bodyPr/>
        <a:lstStyle/>
        <a:p>
          <a:endParaRPr lang="tr-TR"/>
        </a:p>
      </dgm:t>
    </dgm:pt>
    <dgm:pt modelId="{E8E81FF3-8772-4FBA-86F8-C663148FE716}" type="pres">
      <dgm:prSet presAssocID="{8D5507F9-58E3-4AD6-A455-AAB1DD92B04B}" presName="cycle" presStyleCnt="0">
        <dgm:presLayoutVars>
          <dgm:chMax val="1"/>
          <dgm:dir/>
          <dgm:animLvl val="ctr"/>
          <dgm:resizeHandles val="exact"/>
        </dgm:presLayoutVars>
      </dgm:prSet>
      <dgm:spPr/>
    </dgm:pt>
    <dgm:pt modelId="{05456F57-376B-4690-82B2-A27F322A1915}" type="pres">
      <dgm:prSet presAssocID="{BD2D1DFF-B618-4185-A231-313842BF147D}" presName="centerShape" presStyleLbl="node0" presStyleIdx="0" presStyleCnt="1" custScaleX="181488"/>
      <dgm:spPr/>
      <dgm:t>
        <a:bodyPr/>
        <a:lstStyle/>
        <a:p>
          <a:endParaRPr lang="tr-TR"/>
        </a:p>
      </dgm:t>
    </dgm:pt>
    <dgm:pt modelId="{4F77837F-3E2E-4B02-ADE6-B44F4975591C}" type="pres">
      <dgm:prSet presAssocID="{231A98AC-3F70-4837-930F-6F42E5564EFC}" presName="Name9" presStyleLbl="parChTrans1D2" presStyleIdx="0" presStyleCnt="15"/>
      <dgm:spPr/>
      <dgm:t>
        <a:bodyPr/>
        <a:lstStyle/>
        <a:p>
          <a:endParaRPr lang="tr-TR"/>
        </a:p>
      </dgm:t>
    </dgm:pt>
    <dgm:pt modelId="{3713BAF3-B3C4-46B9-945E-46BF043EA77A}" type="pres">
      <dgm:prSet presAssocID="{231A98AC-3F70-4837-930F-6F42E5564EFC}" presName="connTx" presStyleLbl="parChTrans1D2" presStyleIdx="0" presStyleCnt="15"/>
      <dgm:spPr/>
      <dgm:t>
        <a:bodyPr/>
        <a:lstStyle/>
        <a:p>
          <a:endParaRPr lang="tr-TR"/>
        </a:p>
      </dgm:t>
    </dgm:pt>
    <dgm:pt modelId="{123236BB-5A6A-4735-9241-4B1C0F58BDCB}" type="pres">
      <dgm:prSet presAssocID="{37B3F999-AFCB-4017-9D4D-20C2D4E8BE71}" presName="node" presStyleLbl="node1" presStyleIdx="0" presStyleCnt="15">
        <dgm:presLayoutVars>
          <dgm:bulletEnabled val="1"/>
        </dgm:presLayoutVars>
      </dgm:prSet>
      <dgm:spPr/>
      <dgm:t>
        <a:bodyPr/>
        <a:lstStyle/>
        <a:p>
          <a:endParaRPr lang="tr-TR"/>
        </a:p>
      </dgm:t>
    </dgm:pt>
    <dgm:pt modelId="{753B13D1-CBCB-4F8B-A065-2D66C4B2E269}" type="pres">
      <dgm:prSet presAssocID="{5AC29829-ABAE-4F69-8D46-CA537751B36D}" presName="Name9" presStyleLbl="parChTrans1D2" presStyleIdx="1" presStyleCnt="15"/>
      <dgm:spPr/>
      <dgm:t>
        <a:bodyPr/>
        <a:lstStyle/>
        <a:p>
          <a:endParaRPr lang="tr-TR"/>
        </a:p>
      </dgm:t>
    </dgm:pt>
    <dgm:pt modelId="{597394AD-D640-4012-9322-49A1862F4202}" type="pres">
      <dgm:prSet presAssocID="{5AC29829-ABAE-4F69-8D46-CA537751B36D}" presName="connTx" presStyleLbl="parChTrans1D2" presStyleIdx="1" presStyleCnt="15"/>
      <dgm:spPr/>
      <dgm:t>
        <a:bodyPr/>
        <a:lstStyle/>
        <a:p>
          <a:endParaRPr lang="tr-TR"/>
        </a:p>
      </dgm:t>
    </dgm:pt>
    <dgm:pt modelId="{853CBEF8-D666-462E-8B3B-86EFFAB20531}" type="pres">
      <dgm:prSet presAssocID="{5E910568-2621-40E9-A35C-EFE9FE7CB276}" presName="node" presStyleLbl="node1" presStyleIdx="1" presStyleCnt="15" custScaleX="111316" custScaleY="110117">
        <dgm:presLayoutVars>
          <dgm:bulletEnabled val="1"/>
        </dgm:presLayoutVars>
      </dgm:prSet>
      <dgm:spPr/>
      <dgm:t>
        <a:bodyPr/>
        <a:lstStyle/>
        <a:p>
          <a:endParaRPr lang="tr-TR"/>
        </a:p>
      </dgm:t>
    </dgm:pt>
    <dgm:pt modelId="{8D566FD9-BC30-4F9B-8363-19368CCAADB2}" type="pres">
      <dgm:prSet presAssocID="{7A10BD19-B4FF-435B-A90F-FF68EA25C98C}" presName="Name9" presStyleLbl="parChTrans1D2" presStyleIdx="2" presStyleCnt="15"/>
      <dgm:spPr/>
      <dgm:t>
        <a:bodyPr/>
        <a:lstStyle/>
        <a:p>
          <a:endParaRPr lang="tr-TR"/>
        </a:p>
      </dgm:t>
    </dgm:pt>
    <dgm:pt modelId="{B15E5E2F-144A-471E-8B4F-601AFB9D6BE6}" type="pres">
      <dgm:prSet presAssocID="{7A10BD19-B4FF-435B-A90F-FF68EA25C98C}" presName="connTx" presStyleLbl="parChTrans1D2" presStyleIdx="2" presStyleCnt="15"/>
      <dgm:spPr/>
      <dgm:t>
        <a:bodyPr/>
        <a:lstStyle/>
        <a:p>
          <a:endParaRPr lang="tr-TR"/>
        </a:p>
      </dgm:t>
    </dgm:pt>
    <dgm:pt modelId="{E3DA18FF-CB08-4399-AA0A-0A5483C8D8E0}" type="pres">
      <dgm:prSet presAssocID="{07DC78D6-4E69-4151-ABAD-FBA8A6329B70}" presName="node" presStyleLbl="node1" presStyleIdx="2" presStyleCnt="15">
        <dgm:presLayoutVars>
          <dgm:bulletEnabled val="1"/>
        </dgm:presLayoutVars>
      </dgm:prSet>
      <dgm:spPr/>
      <dgm:t>
        <a:bodyPr/>
        <a:lstStyle/>
        <a:p>
          <a:endParaRPr lang="tr-TR"/>
        </a:p>
      </dgm:t>
    </dgm:pt>
    <dgm:pt modelId="{7CBBAA6D-521D-4552-BF80-ADECB97A5092}" type="pres">
      <dgm:prSet presAssocID="{4C636E8B-CD47-4B78-9F34-2E5921936C79}" presName="Name9" presStyleLbl="parChTrans1D2" presStyleIdx="3" presStyleCnt="15"/>
      <dgm:spPr/>
      <dgm:t>
        <a:bodyPr/>
        <a:lstStyle/>
        <a:p>
          <a:endParaRPr lang="tr-TR"/>
        </a:p>
      </dgm:t>
    </dgm:pt>
    <dgm:pt modelId="{FD875421-AAED-491B-A10F-0B679C19C792}" type="pres">
      <dgm:prSet presAssocID="{4C636E8B-CD47-4B78-9F34-2E5921936C79}" presName="connTx" presStyleLbl="parChTrans1D2" presStyleIdx="3" presStyleCnt="15"/>
      <dgm:spPr/>
      <dgm:t>
        <a:bodyPr/>
        <a:lstStyle/>
        <a:p>
          <a:endParaRPr lang="tr-TR"/>
        </a:p>
      </dgm:t>
    </dgm:pt>
    <dgm:pt modelId="{AF07D609-95DD-4A98-96FC-985DFF57AACC}" type="pres">
      <dgm:prSet presAssocID="{A3868F2A-586F-48BD-9474-31C8258A86EA}" presName="node" presStyleLbl="node1" presStyleIdx="3" presStyleCnt="15" custScaleX="120519" custScaleY="115901">
        <dgm:presLayoutVars>
          <dgm:bulletEnabled val="1"/>
        </dgm:presLayoutVars>
      </dgm:prSet>
      <dgm:spPr/>
      <dgm:t>
        <a:bodyPr/>
        <a:lstStyle/>
        <a:p>
          <a:endParaRPr lang="tr-TR"/>
        </a:p>
      </dgm:t>
    </dgm:pt>
    <dgm:pt modelId="{57C83959-E7F1-441C-B675-FD4DEFCC8895}" type="pres">
      <dgm:prSet presAssocID="{4659907B-578D-46B9-963E-DB9D50526D14}" presName="Name9" presStyleLbl="parChTrans1D2" presStyleIdx="4" presStyleCnt="15"/>
      <dgm:spPr/>
      <dgm:t>
        <a:bodyPr/>
        <a:lstStyle/>
        <a:p>
          <a:endParaRPr lang="tr-TR"/>
        </a:p>
      </dgm:t>
    </dgm:pt>
    <dgm:pt modelId="{BE115122-D80B-4621-9C9F-26AF31CA2A99}" type="pres">
      <dgm:prSet presAssocID="{4659907B-578D-46B9-963E-DB9D50526D14}" presName="connTx" presStyleLbl="parChTrans1D2" presStyleIdx="4" presStyleCnt="15"/>
      <dgm:spPr/>
      <dgm:t>
        <a:bodyPr/>
        <a:lstStyle/>
        <a:p>
          <a:endParaRPr lang="tr-TR"/>
        </a:p>
      </dgm:t>
    </dgm:pt>
    <dgm:pt modelId="{B9CE41F2-CADC-4121-9FA1-FAE82F5ED840}" type="pres">
      <dgm:prSet presAssocID="{6640705C-B389-440D-9F65-229F284E02BF}" presName="node" presStyleLbl="node1" presStyleIdx="4" presStyleCnt="15">
        <dgm:presLayoutVars>
          <dgm:bulletEnabled val="1"/>
        </dgm:presLayoutVars>
      </dgm:prSet>
      <dgm:spPr/>
      <dgm:t>
        <a:bodyPr/>
        <a:lstStyle/>
        <a:p>
          <a:endParaRPr lang="tr-TR"/>
        </a:p>
      </dgm:t>
    </dgm:pt>
    <dgm:pt modelId="{2D3A8259-58CB-4710-BD2A-FA57805D9ED7}" type="pres">
      <dgm:prSet presAssocID="{E8A2808D-3E78-41CD-91A9-CB9F6F46EA4B}" presName="Name9" presStyleLbl="parChTrans1D2" presStyleIdx="5" presStyleCnt="15"/>
      <dgm:spPr/>
      <dgm:t>
        <a:bodyPr/>
        <a:lstStyle/>
        <a:p>
          <a:endParaRPr lang="tr-TR"/>
        </a:p>
      </dgm:t>
    </dgm:pt>
    <dgm:pt modelId="{31F93323-5237-422C-9A15-C728B73FF61D}" type="pres">
      <dgm:prSet presAssocID="{E8A2808D-3E78-41CD-91A9-CB9F6F46EA4B}" presName="connTx" presStyleLbl="parChTrans1D2" presStyleIdx="5" presStyleCnt="15"/>
      <dgm:spPr/>
      <dgm:t>
        <a:bodyPr/>
        <a:lstStyle/>
        <a:p>
          <a:endParaRPr lang="tr-TR"/>
        </a:p>
      </dgm:t>
    </dgm:pt>
    <dgm:pt modelId="{E17660F6-C2AC-44DD-B49D-0CE158D4C802}" type="pres">
      <dgm:prSet presAssocID="{82829D3F-6686-42F7-98BB-247EA6F43C17}" presName="node" presStyleLbl="node1" presStyleIdx="5" presStyleCnt="15">
        <dgm:presLayoutVars>
          <dgm:bulletEnabled val="1"/>
        </dgm:presLayoutVars>
      </dgm:prSet>
      <dgm:spPr/>
      <dgm:t>
        <a:bodyPr/>
        <a:lstStyle/>
        <a:p>
          <a:endParaRPr lang="tr-TR"/>
        </a:p>
      </dgm:t>
    </dgm:pt>
    <dgm:pt modelId="{2BEEF28D-5A23-408C-9C4D-1FAB6D5BD0CE}" type="pres">
      <dgm:prSet presAssocID="{41ED3B10-3EE1-40B9-A51A-58E0C0FD45E6}" presName="Name9" presStyleLbl="parChTrans1D2" presStyleIdx="6" presStyleCnt="15"/>
      <dgm:spPr/>
      <dgm:t>
        <a:bodyPr/>
        <a:lstStyle/>
        <a:p>
          <a:endParaRPr lang="tr-TR"/>
        </a:p>
      </dgm:t>
    </dgm:pt>
    <dgm:pt modelId="{B8340784-30DA-4AB0-B91C-AAF7C9CF6CDE}" type="pres">
      <dgm:prSet presAssocID="{41ED3B10-3EE1-40B9-A51A-58E0C0FD45E6}" presName="connTx" presStyleLbl="parChTrans1D2" presStyleIdx="6" presStyleCnt="15"/>
      <dgm:spPr/>
      <dgm:t>
        <a:bodyPr/>
        <a:lstStyle/>
        <a:p>
          <a:endParaRPr lang="tr-TR"/>
        </a:p>
      </dgm:t>
    </dgm:pt>
    <dgm:pt modelId="{55AF11C8-070F-48C3-87D0-FB552BD79722}" type="pres">
      <dgm:prSet presAssocID="{80D34FA1-94F3-4834-9587-A34B95FCA718}" presName="node" presStyleLbl="node1" presStyleIdx="6" presStyleCnt="15">
        <dgm:presLayoutVars>
          <dgm:bulletEnabled val="1"/>
        </dgm:presLayoutVars>
      </dgm:prSet>
      <dgm:spPr/>
      <dgm:t>
        <a:bodyPr/>
        <a:lstStyle/>
        <a:p>
          <a:endParaRPr lang="tr-TR"/>
        </a:p>
      </dgm:t>
    </dgm:pt>
    <dgm:pt modelId="{A3B9B586-67C4-4710-B35C-A93E21E16FE6}" type="pres">
      <dgm:prSet presAssocID="{16A019DB-E45D-4F2A-940D-1CC6FD6E74A9}" presName="Name9" presStyleLbl="parChTrans1D2" presStyleIdx="7" presStyleCnt="15"/>
      <dgm:spPr/>
      <dgm:t>
        <a:bodyPr/>
        <a:lstStyle/>
        <a:p>
          <a:endParaRPr lang="tr-TR"/>
        </a:p>
      </dgm:t>
    </dgm:pt>
    <dgm:pt modelId="{B8F45E2D-6FA2-4812-BE02-DAF7C0ECF6B4}" type="pres">
      <dgm:prSet presAssocID="{16A019DB-E45D-4F2A-940D-1CC6FD6E74A9}" presName="connTx" presStyleLbl="parChTrans1D2" presStyleIdx="7" presStyleCnt="15"/>
      <dgm:spPr/>
      <dgm:t>
        <a:bodyPr/>
        <a:lstStyle/>
        <a:p>
          <a:endParaRPr lang="tr-TR"/>
        </a:p>
      </dgm:t>
    </dgm:pt>
    <dgm:pt modelId="{3E8B7BFE-42FD-40F6-98F3-2FE021CA6A05}" type="pres">
      <dgm:prSet presAssocID="{32C3FECC-04C6-477A-89EF-CF1127F29698}" presName="node" presStyleLbl="node1" presStyleIdx="7" presStyleCnt="15">
        <dgm:presLayoutVars>
          <dgm:bulletEnabled val="1"/>
        </dgm:presLayoutVars>
      </dgm:prSet>
      <dgm:spPr/>
      <dgm:t>
        <a:bodyPr/>
        <a:lstStyle/>
        <a:p>
          <a:endParaRPr lang="tr-TR"/>
        </a:p>
      </dgm:t>
    </dgm:pt>
    <dgm:pt modelId="{D9A37EC3-A02B-4C88-BC64-94B8A0D03DDC}" type="pres">
      <dgm:prSet presAssocID="{5966F800-EB5D-499F-A2BE-22A184450678}" presName="Name9" presStyleLbl="parChTrans1D2" presStyleIdx="8" presStyleCnt="15"/>
      <dgm:spPr/>
      <dgm:t>
        <a:bodyPr/>
        <a:lstStyle/>
        <a:p>
          <a:endParaRPr lang="tr-TR"/>
        </a:p>
      </dgm:t>
    </dgm:pt>
    <dgm:pt modelId="{232E850E-0792-4667-A7B5-8842FA91D0AF}" type="pres">
      <dgm:prSet presAssocID="{5966F800-EB5D-499F-A2BE-22A184450678}" presName="connTx" presStyleLbl="parChTrans1D2" presStyleIdx="8" presStyleCnt="15"/>
      <dgm:spPr/>
      <dgm:t>
        <a:bodyPr/>
        <a:lstStyle/>
        <a:p>
          <a:endParaRPr lang="tr-TR"/>
        </a:p>
      </dgm:t>
    </dgm:pt>
    <dgm:pt modelId="{CE574E50-DE75-4686-AD5A-C47FA0ABA848}" type="pres">
      <dgm:prSet presAssocID="{5A5AC5F9-5593-4033-B5BE-0EF131901AB1}" presName="node" presStyleLbl="node1" presStyleIdx="8" presStyleCnt="15">
        <dgm:presLayoutVars>
          <dgm:bulletEnabled val="1"/>
        </dgm:presLayoutVars>
      </dgm:prSet>
      <dgm:spPr/>
      <dgm:t>
        <a:bodyPr/>
        <a:lstStyle/>
        <a:p>
          <a:endParaRPr lang="tr-TR"/>
        </a:p>
      </dgm:t>
    </dgm:pt>
    <dgm:pt modelId="{9B7252BC-EDD0-429A-A266-93A9E526176D}" type="pres">
      <dgm:prSet presAssocID="{543CCDAF-FD5C-49B5-9879-02540ED0AF56}" presName="Name9" presStyleLbl="parChTrans1D2" presStyleIdx="9" presStyleCnt="15"/>
      <dgm:spPr/>
      <dgm:t>
        <a:bodyPr/>
        <a:lstStyle/>
        <a:p>
          <a:endParaRPr lang="tr-TR"/>
        </a:p>
      </dgm:t>
    </dgm:pt>
    <dgm:pt modelId="{3E917EF7-2185-4060-AA14-B9190F50298D}" type="pres">
      <dgm:prSet presAssocID="{543CCDAF-FD5C-49B5-9879-02540ED0AF56}" presName="connTx" presStyleLbl="parChTrans1D2" presStyleIdx="9" presStyleCnt="15"/>
      <dgm:spPr/>
      <dgm:t>
        <a:bodyPr/>
        <a:lstStyle/>
        <a:p>
          <a:endParaRPr lang="tr-TR"/>
        </a:p>
      </dgm:t>
    </dgm:pt>
    <dgm:pt modelId="{48101DA4-CE46-4648-9853-DF41E58CCCA0}" type="pres">
      <dgm:prSet presAssocID="{041E5D8E-D117-4AFA-A677-6065161C9885}" presName="node" presStyleLbl="node1" presStyleIdx="9" presStyleCnt="15">
        <dgm:presLayoutVars>
          <dgm:bulletEnabled val="1"/>
        </dgm:presLayoutVars>
      </dgm:prSet>
      <dgm:spPr/>
      <dgm:t>
        <a:bodyPr/>
        <a:lstStyle/>
        <a:p>
          <a:endParaRPr lang="tr-TR"/>
        </a:p>
      </dgm:t>
    </dgm:pt>
    <dgm:pt modelId="{FDF1371E-FFF2-4E01-94DD-60859CEC592C}" type="pres">
      <dgm:prSet presAssocID="{402AE3CF-61A5-4397-B21A-93AF10B2D47B}" presName="Name9" presStyleLbl="parChTrans1D2" presStyleIdx="10" presStyleCnt="15"/>
      <dgm:spPr/>
      <dgm:t>
        <a:bodyPr/>
        <a:lstStyle/>
        <a:p>
          <a:endParaRPr lang="tr-TR"/>
        </a:p>
      </dgm:t>
    </dgm:pt>
    <dgm:pt modelId="{A0C3A8A5-2911-48C8-AD71-1B3A7C27AEDF}" type="pres">
      <dgm:prSet presAssocID="{402AE3CF-61A5-4397-B21A-93AF10B2D47B}" presName="connTx" presStyleLbl="parChTrans1D2" presStyleIdx="10" presStyleCnt="15"/>
      <dgm:spPr/>
      <dgm:t>
        <a:bodyPr/>
        <a:lstStyle/>
        <a:p>
          <a:endParaRPr lang="tr-TR"/>
        </a:p>
      </dgm:t>
    </dgm:pt>
    <dgm:pt modelId="{4BB8FE57-0904-4FB1-982A-A6BE276CCA6A}" type="pres">
      <dgm:prSet presAssocID="{09EE84EF-358A-4BE3-9EDC-2AC11E1B8349}" presName="node" presStyleLbl="node1" presStyleIdx="10" presStyleCnt="15" custScaleX="132048" custScaleY="122940">
        <dgm:presLayoutVars>
          <dgm:bulletEnabled val="1"/>
        </dgm:presLayoutVars>
      </dgm:prSet>
      <dgm:spPr/>
      <dgm:t>
        <a:bodyPr/>
        <a:lstStyle/>
        <a:p>
          <a:endParaRPr lang="tr-TR"/>
        </a:p>
      </dgm:t>
    </dgm:pt>
    <dgm:pt modelId="{59B29492-DE0F-46D3-B886-CE762A95D3E2}" type="pres">
      <dgm:prSet presAssocID="{C2A4F966-BDB3-4D6C-BF6D-E35E1333BDC7}" presName="Name9" presStyleLbl="parChTrans1D2" presStyleIdx="11" presStyleCnt="15"/>
      <dgm:spPr/>
      <dgm:t>
        <a:bodyPr/>
        <a:lstStyle/>
        <a:p>
          <a:endParaRPr lang="tr-TR"/>
        </a:p>
      </dgm:t>
    </dgm:pt>
    <dgm:pt modelId="{D2D4D31B-9D3B-4843-AAAC-FFAAC162435A}" type="pres">
      <dgm:prSet presAssocID="{C2A4F966-BDB3-4D6C-BF6D-E35E1333BDC7}" presName="connTx" presStyleLbl="parChTrans1D2" presStyleIdx="11" presStyleCnt="15"/>
      <dgm:spPr/>
      <dgm:t>
        <a:bodyPr/>
        <a:lstStyle/>
        <a:p>
          <a:endParaRPr lang="tr-TR"/>
        </a:p>
      </dgm:t>
    </dgm:pt>
    <dgm:pt modelId="{53BC6E7C-23C4-4101-866C-86F1484794A5}" type="pres">
      <dgm:prSet presAssocID="{90F34671-3182-47E8-A676-2F6113D7D3CF}" presName="node" presStyleLbl="node1" presStyleIdx="11" presStyleCnt="15">
        <dgm:presLayoutVars>
          <dgm:bulletEnabled val="1"/>
        </dgm:presLayoutVars>
      </dgm:prSet>
      <dgm:spPr/>
      <dgm:t>
        <a:bodyPr/>
        <a:lstStyle/>
        <a:p>
          <a:endParaRPr lang="tr-TR"/>
        </a:p>
      </dgm:t>
    </dgm:pt>
    <dgm:pt modelId="{E0DFABC8-863C-445B-86FD-DD8A530AF464}" type="pres">
      <dgm:prSet presAssocID="{DDCC86C1-AECE-4ECD-8587-810B5DE767A8}" presName="Name9" presStyleLbl="parChTrans1D2" presStyleIdx="12" presStyleCnt="15"/>
      <dgm:spPr/>
      <dgm:t>
        <a:bodyPr/>
        <a:lstStyle/>
        <a:p>
          <a:endParaRPr lang="tr-TR"/>
        </a:p>
      </dgm:t>
    </dgm:pt>
    <dgm:pt modelId="{68B52022-C88F-4697-B504-4430AC2C1639}" type="pres">
      <dgm:prSet presAssocID="{DDCC86C1-AECE-4ECD-8587-810B5DE767A8}" presName="connTx" presStyleLbl="parChTrans1D2" presStyleIdx="12" presStyleCnt="15"/>
      <dgm:spPr/>
      <dgm:t>
        <a:bodyPr/>
        <a:lstStyle/>
        <a:p>
          <a:endParaRPr lang="tr-TR"/>
        </a:p>
      </dgm:t>
    </dgm:pt>
    <dgm:pt modelId="{B49E81E5-0A0F-44AD-A1F2-EC15DAFD9BCB}" type="pres">
      <dgm:prSet presAssocID="{C91C188B-9B9F-4C50-B0FC-A2D660D9BD73}" presName="node" presStyleLbl="node1" presStyleIdx="12" presStyleCnt="15">
        <dgm:presLayoutVars>
          <dgm:bulletEnabled val="1"/>
        </dgm:presLayoutVars>
      </dgm:prSet>
      <dgm:spPr/>
      <dgm:t>
        <a:bodyPr/>
        <a:lstStyle/>
        <a:p>
          <a:endParaRPr lang="tr-TR"/>
        </a:p>
      </dgm:t>
    </dgm:pt>
    <dgm:pt modelId="{24B9B1C2-ED86-4DB0-9DAA-20104330A0F4}" type="pres">
      <dgm:prSet presAssocID="{F2B1E443-14D3-4AD0-84B0-4ECCB06EC264}" presName="Name9" presStyleLbl="parChTrans1D2" presStyleIdx="13" presStyleCnt="15"/>
      <dgm:spPr/>
      <dgm:t>
        <a:bodyPr/>
        <a:lstStyle/>
        <a:p>
          <a:endParaRPr lang="tr-TR"/>
        </a:p>
      </dgm:t>
    </dgm:pt>
    <dgm:pt modelId="{5A15F42A-71A8-4309-8A93-8C9805F78872}" type="pres">
      <dgm:prSet presAssocID="{F2B1E443-14D3-4AD0-84B0-4ECCB06EC264}" presName="connTx" presStyleLbl="parChTrans1D2" presStyleIdx="13" presStyleCnt="15"/>
      <dgm:spPr/>
      <dgm:t>
        <a:bodyPr/>
        <a:lstStyle/>
        <a:p>
          <a:endParaRPr lang="tr-TR"/>
        </a:p>
      </dgm:t>
    </dgm:pt>
    <dgm:pt modelId="{22183ABE-FC00-44E8-AEC8-8F26E5F4B700}" type="pres">
      <dgm:prSet presAssocID="{DA0110C2-4A66-4730-9209-FAB391FD1830}" presName="node" presStyleLbl="node1" presStyleIdx="13" presStyleCnt="15">
        <dgm:presLayoutVars>
          <dgm:bulletEnabled val="1"/>
        </dgm:presLayoutVars>
      </dgm:prSet>
      <dgm:spPr/>
      <dgm:t>
        <a:bodyPr/>
        <a:lstStyle/>
        <a:p>
          <a:endParaRPr lang="tr-TR"/>
        </a:p>
      </dgm:t>
    </dgm:pt>
    <dgm:pt modelId="{E6A5A599-4AB8-40EF-B769-DE33D3C7EBFC}" type="pres">
      <dgm:prSet presAssocID="{975CBA83-0B75-460A-A809-1254726EFA6F}" presName="Name9" presStyleLbl="parChTrans1D2" presStyleIdx="14" presStyleCnt="15"/>
      <dgm:spPr/>
      <dgm:t>
        <a:bodyPr/>
        <a:lstStyle/>
        <a:p>
          <a:endParaRPr lang="tr-TR"/>
        </a:p>
      </dgm:t>
    </dgm:pt>
    <dgm:pt modelId="{93DDD842-8489-4D48-B733-B26E8AA958E2}" type="pres">
      <dgm:prSet presAssocID="{975CBA83-0B75-460A-A809-1254726EFA6F}" presName="connTx" presStyleLbl="parChTrans1D2" presStyleIdx="14" presStyleCnt="15"/>
      <dgm:spPr/>
      <dgm:t>
        <a:bodyPr/>
        <a:lstStyle/>
        <a:p>
          <a:endParaRPr lang="tr-TR"/>
        </a:p>
      </dgm:t>
    </dgm:pt>
    <dgm:pt modelId="{BF0E140E-F951-45DA-BE73-9C11A7ED29FE}" type="pres">
      <dgm:prSet presAssocID="{973F5CC9-4606-4179-BF38-48553D64409F}" presName="node" presStyleLbl="node1" presStyleIdx="14" presStyleCnt="15">
        <dgm:presLayoutVars>
          <dgm:bulletEnabled val="1"/>
        </dgm:presLayoutVars>
      </dgm:prSet>
      <dgm:spPr/>
      <dgm:t>
        <a:bodyPr/>
        <a:lstStyle/>
        <a:p>
          <a:endParaRPr lang="tr-TR"/>
        </a:p>
      </dgm:t>
    </dgm:pt>
  </dgm:ptLst>
  <dgm:cxnLst>
    <dgm:cxn modelId="{FD4EE383-4B20-4003-84BD-5D2B6599C86A}" type="presOf" srcId="{543CCDAF-FD5C-49B5-9879-02540ED0AF56}" destId="{3E917EF7-2185-4060-AA14-B9190F50298D}" srcOrd="1" destOrd="0" presId="urn:microsoft.com/office/officeart/2005/8/layout/radial1"/>
    <dgm:cxn modelId="{DBF18BB5-9512-4959-A0BB-56210DB3C9E9}" type="presOf" srcId="{4C636E8B-CD47-4B78-9F34-2E5921936C79}" destId="{FD875421-AAED-491B-A10F-0B679C19C792}" srcOrd="1" destOrd="0" presId="urn:microsoft.com/office/officeart/2005/8/layout/radial1"/>
    <dgm:cxn modelId="{23C86AEA-5999-4F8B-86BB-9F99DF39779C}" type="presOf" srcId="{E8A2808D-3E78-41CD-91A9-CB9F6F46EA4B}" destId="{31F93323-5237-422C-9A15-C728B73FF61D}" srcOrd="1" destOrd="0" presId="urn:microsoft.com/office/officeart/2005/8/layout/radial1"/>
    <dgm:cxn modelId="{651C5C2B-A810-4E9E-85FE-807DD7F1160A}" srcId="{BD2D1DFF-B618-4185-A231-313842BF147D}" destId="{C91C188B-9B9F-4C50-B0FC-A2D660D9BD73}" srcOrd="12" destOrd="0" parTransId="{DDCC86C1-AECE-4ECD-8587-810B5DE767A8}" sibTransId="{9452266C-BF35-45AF-AFC8-B9AE0CAA9FC2}"/>
    <dgm:cxn modelId="{DBD0DE99-7D23-4350-BB36-06F6B9975524}" srcId="{BD2D1DFF-B618-4185-A231-313842BF147D}" destId="{DA0110C2-4A66-4730-9209-FAB391FD1830}" srcOrd="13" destOrd="0" parTransId="{F2B1E443-14D3-4AD0-84B0-4ECCB06EC264}" sibTransId="{BDFA94D0-D9E3-4473-965E-305CF0EF0BCD}"/>
    <dgm:cxn modelId="{80AF590B-F3AA-4194-921D-B66D760B7C64}" type="presOf" srcId="{DDCC86C1-AECE-4ECD-8587-810B5DE767A8}" destId="{E0DFABC8-863C-445B-86FD-DD8A530AF464}" srcOrd="0" destOrd="0" presId="urn:microsoft.com/office/officeart/2005/8/layout/radial1"/>
    <dgm:cxn modelId="{75301BE0-2601-4215-9521-1EABA9EFE76F}" type="presOf" srcId="{F2B1E443-14D3-4AD0-84B0-4ECCB06EC264}" destId="{5A15F42A-71A8-4309-8A93-8C9805F78872}" srcOrd="1" destOrd="0" presId="urn:microsoft.com/office/officeart/2005/8/layout/radial1"/>
    <dgm:cxn modelId="{0731F420-CB94-4E40-8A2D-E718F1B324A6}" type="presOf" srcId="{973F5CC9-4606-4179-BF38-48553D64409F}" destId="{BF0E140E-F951-45DA-BE73-9C11A7ED29FE}" srcOrd="0" destOrd="0" presId="urn:microsoft.com/office/officeart/2005/8/layout/radial1"/>
    <dgm:cxn modelId="{5FDAFD9F-5642-4498-BFE2-F735BB0EF414}" srcId="{8D5507F9-58E3-4AD6-A455-AAB1DD92B04B}" destId="{BD2D1DFF-B618-4185-A231-313842BF147D}" srcOrd="0" destOrd="0" parTransId="{33BA0E15-0551-483F-962E-6DB529055BC5}" sibTransId="{0052A953-5CA9-4C48-9ACF-314274BC3B17}"/>
    <dgm:cxn modelId="{D069D824-7668-4DEE-A728-D8A0FE8B8964}" type="presOf" srcId="{80D34FA1-94F3-4834-9587-A34B95FCA718}" destId="{55AF11C8-070F-48C3-87D0-FB552BD79722}" srcOrd="0" destOrd="0" presId="urn:microsoft.com/office/officeart/2005/8/layout/radial1"/>
    <dgm:cxn modelId="{17C84D13-772C-4917-A06B-90A91BD391A9}" srcId="{BD2D1DFF-B618-4185-A231-313842BF147D}" destId="{5E910568-2621-40E9-A35C-EFE9FE7CB276}" srcOrd="1" destOrd="0" parTransId="{5AC29829-ABAE-4F69-8D46-CA537751B36D}" sibTransId="{CAE02530-F660-48E6-B862-AFA1C8A4E20E}"/>
    <dgm:cxn modelId="{C437AB2D-088D-4319-A1B7-70C5F92E3F46}" srcId="{BD2D1DFF-B618-4185-A231-313842BF147D}" destId="{32C3FECC-04C6-477A-89EF-CF1127F29698}" srcOrd="7" destOrd="0" parTransId="{16A019DB-E45D-4F2A-940D-1CC6FD6E74A9}" sibTransId="{73C1E911-5F4E-4A8B-96D2-25DFF13AE77F}"/>
    <dgm:cxn modelId="{8BCB974D-F185-4017-B034-A0A5F6A7CF8F}" type="presOf" srcId="{4C636E8B-CD47-4B78-9F34-2E5921936C79}" destId="{7CBBAA6D-521D-4552-BF80-ADECB97A5092}" srcOrd="0" destOrd="0" presId="urn:microsoft.com/office/officeart/2005/8/layout/radial1"/>
    <dgm:cxn modelId="{03A6103E-F227-4B5A-BA08-7058B62552BE}" srcId="{BD2D1DFF-B618-4185-A231-313842BF147D}" destId="{80D34FA1-94F3-4834-9587-A34B95FCA718}" srcOrd="6" destOrd="0" parTransId="{41ED3B10-3EE1-40B9-A51A-58E0C0FD45E6}" sibTransId="{BF302C08-E284-4074-9C80-9E6F77447C9A}"/>
    <dgm:cxn modelId="{EED3D614-DED2-4CB2-B14B-7B44A922DCBF}" type="presOf" srcId="{975CBA83-0B75-460A-A809-1254726EFA6F}" destId="{93DDD842-8489-4D48-B733-B26E8AA958E2}" srcOrd="1" destOrd="0" presId="urn:microsoft.com/office/officeart/2005/8/layout/radial1"/>
    <dgm:cxn modelId="{A925187C-5E3F-488E-BA59-BC118FCE2928}" type="presOf" srcId="{7A10BD19-B4FF-435B-A90F-FF68EA25C98C}" destId="{B15E5E2F-144A-471E-8B4F-601AFB9D6BE6}" srcOrd="1" destOrd="0" presId="urn:microsoft.com/office/officeart/2005/8/layout/radial1"/>
    <dgm:cxn modelId="{F8BCF5E0-2E41-471B-AA67-3939EE458514}" type="presOf" srcId="{5AC29829-ABAE-4F69-8D46-CA537751B36D}" destId="{597394AD-D640-4012-9322-49A1862F4202}" srcOrd="1" destOrd="0" presId="urn:microsoft.com/office/officeart/2005/8/layout/radial1"/>
    <dgm:cxn modelId="{91170B16-FCF8-45DE-9033-D785D1DD3B17}" srcId="{BD2D1DFF-B618-4185-A231-313842BF147D}" destId="{37B3F999-AFCB-4017-9D4D-20C2D4E8BE71}" srcOrd="0" destOrd="0" parTransId="{231A98AC-3F70-4837-930F-6F42E5564EFC}" sibTransId="{D2CFD217-BA62-4C53-85AC-965D4481D82A}"/>
    <dgm:cxn modelId="{02B3A66A-8447-4FD6-BCD0-C50A950629C5}" srcId="{BD2D1DFF-B618-4185-A231-313842BF147D}" destId="{09EE84EF-358A-4BE3-9EDC-2AC11E1B8349}" srcOrd="10" destOrd="0" parTransId="{402AE3CF-61A5-4397-B21A-93AF10B2D47B}" sibTransId="{B181C463-DADB-402E-9C63-72C46C1AFC1E}"/>
    <dgm:cxn modelId="{48580864-976C-421B-A1A3-BD31AD61E9E4}" type="presOf" srcId="{C2A4F966-BDB3-4D6C-BF6D-E35E1333BDC7}" destId="{D2D4D31B-9D3B-4843-AAAC-FFAAC162435A}" srcOrd="1" destOrd="0" presId="urn:microsoft.com/office/officeart/2005/8/layout/radial1"/>
    <dgm:cxn modelId="{E6FAC75D-734A-4363-8CEA-6DAED553E4C5}" type="presOf" srcId="{5966F800-EB5D-499F-A2BE-22A184450678}" destId="{232E850E-0792-4667-A7B5-8842FA91D0AF}" srcOrd="1" destOrd="0" presId="urn:microsoft.com/office/officeart/2005/8/layout/radial1"/>
    <dgm:cxn modelId="{E664365F-3119-4180-9157-7B6C11BE26D5}" type="presOf" srcId="{4659907B-578D-46B9-963E-DB9D50526D14}" destId="{BE115122-D80B-4621-9C9F-26AF31CA2A99}" srcOrd="1" destOrd="0" presId="urn:microsoft.com/office/officeart/2005/8/layout/radial1"/>
    <dgm:cxn modelId="{7922E003-0BFD-4EAF-8F4A-5D98206E4D5F}" type="presOf" srcId="{90F34671-3182-47E8-A676-2F6113D7D3CF}" destId="{53BC6E7C-23C4-4101-866C-86F1484794A5}" srcOrd="0" destOrd="0" presId="urn:microsoft.com/office/officeart/2005/8/layout/radial1"/>
    <dgm:cxn modelId="{08998A62-E14E-4A6B-8A4A-D230B2211BC2}" srcId="{BD2D1DFF-B618-4185-A231-313842BF147D}" destId="{07DC78D6-4E69-4151-ABAD-FBA8A6329B70}" srcOrd="2" destOrd="0" parTransId="{7A10BD19-B4FF-435B-A90F-FF68EA25C98C}" sibTransId="{56B97022-E9F1-48FB-8F37-F1B6BE4675E4}"/>
    <dgm:cxn modelId="{63E0047D-5D5B-487B-BDE1-DB24177CDB09}" type="presOf" srcId="{41ED3B10-3EE1-40B9-A51A-58E0C0FD45E6}" destId="{2BEEF28D-5A23-408C-9C4D-1FAB6D5BD0CE}" srcOrd="0" destOrd="0" presId="urn:microsoft.com/office/officeart/2005/8/layout/radial1"/>
    <dgm:cxn modelId="{EAD73BF2-7B6F-4B21-AFB6-51692C239C5B}" type="presOf" srcId="{402AE3CF-61A5-4397-B21A-93AF10B2D47B}" destId="{A0C3A8A5-2911-48C8-AD71-1B3A7C27AEDF}" srcOrd="1" destOrd="0" presId="urn:microsoft.com/office/officeart/2005/8/layout/radial1"/>
    <dgm:cxn modelId="{0987A1FE-47FA-4CDA-A137-75DD6A3AE0F4}" type="presOf" srcId="{37B3F999-AFCB-4017-9D4D-20C2D4E8BE71}" destId="{123236BB-5A6A-4735-9241-4B1C0F58BDCB}" srcOrd="0" destOrd="0" presId="urn:microsoft.com/office/officeart/2005/8/layout/radial1"/>
    <dgm:cxn modelId="{D86078EE-D436-43DE-85AD-C2B71FD7F088}" type="presOf" srcId="{7A10BD19-B4FF-435B-A90F-FF68EA25C98C}" destId="{8D566FD9-BC30-4F9B-8363-19368CCAADB2}" srcOrd="0" destOrd="0" presId="urn:microsoft.com/office/officeart/2005/8/layout/radial1"/>
    <dgm:cxn modelId="{DA0EE849-EB09-4EB2-A19D-70693D79168A}" type="presOf" srcId="{F2B1E443-14D3-4AD0-84B0-4ECCB06EC264}" destId="{24B9B1C2-ED86-4DB0-9DAA-20104330A0F4}" srcOrd="0" destOrd="0" presId="urn:microsoft.com/office/officeart/2005/8/layout/radial1"/>
    <dgm:cxn modelId="{6E61F2CF-7ABC-479D-83BC-4AD6FCE1F0A8}" type="presOf" srcId="{C2A4F966-BDB3-4D6C-BF6D-E35E1333BDC7}" destId="{59B29492-DE0F-46D3-B886-CE762A95D3E2}" srcOrd="0" destOrd="0" presId="urn:microsoft.com/office/officeart/2005/8/layout/radial1"/>
    <dgm:cxn modelId="{284067A3-A6B8-4D9A-983A-CDA110BD078B}" srcId="{BD2D1DFF-B618-4185-A231-313842BF147D}" destId="{6640705C-B389-440D-9F65-229F284E02BF}" srcOrd="4" destOrd="0" parTransId="{4659907B-578D-46B9-963E-DB9D50526D14}" sibTransId="{B1509279-6BA5-4BB0-9956-0227726717FE}"/>
    <dgm:cxn modelId="{EC0854FF-AFC6-406E-844C-A5E1281253EE}" type="presOf" srcId="{BD2D1DFF-B618-4185-A231-313842BF147D}" destId="{05456F57-376B-4690-82B2-A27F322A1915}" srcOrd="0" destOrd="0" presId="urn:microsoft.com/office/officeart/2005/8/layout/radial1"/>
    <dgm:cxn modelId="{A33DBEA2-9023-4D5D-97CD-5D4AB68E851E}" type="presOf" srcId="{8D5507F9-58E3-4AD6-A455-AAB1DD92B04B}" destId="{E8E81FF3-8772-4FBA-86F8-C663148FE716}" srcOrd="0" destOrd="0" presId="urn:microsoft.com/office/officeart/2005/8/layout/radial1"/>
    <dgm:cxn modelId="{35BEC800-6574-4360-8B53-E4D8FA720B13}" type="presOf" srcId="{041E5D8E-D117-4AFA-A677-6065161C9885}" destId="{48101DA4-CE46-4648-9853-DF41E58CCCA0}" srcOrd="0" destOrd="0" presId="urn:microsoft.com/office/officeart/2005/8/layout/radial1"/>
    <dgm:cxn modelId="{468CC34C-151C-4557-AB16-32564C7F47BA}" type="presOf" srcId="{DA0110C2-4A66-4730-9209-FAB391FD1830}" destId="{22183ABE-FC00-44E8-AEC8-8F26E5F4B700}" srcOrd="0" destOrd="0" presId="urn:microsoft.com/office/officeart/2005/8/layout/radial1"/>
    <dgm:cxn modelId="{A93E124D-4F78-405C-84D7-C08681F0EA98}" type="presOf" srcId="{16A019DB-E45D-4F2A-940D-1CC6FD6E74A9}" destId="{A3B9B586-67C4-4710-B35C-A93E21E16FE6}" srcOrd="0" destOrd="0" presId="urn:microsoft.com/office/officeart/2005/8/layout/radial1"/>
    <dgm:cxn modelId="{3EF902DA-8D7D-4DFD-AAB0-482251688740}" type="presOf" srcId="{231A98AC-3F70-4837-930F-6F42E5564EFC}" destId="{3713BAF3-B3C4-46B9-945E-46BF043EA77A}" srcOrd="1" destOrd="0" presId="urn:microsoft.com/office/officeart/2005/8/layout/radial1"/>
    <dgm:cxn modelId="{F1D17CE2-52A3-408E-AFCB-6073E5394E18}" type="presOf" srcId="{6640705C-B389-440D-9F65-229F284E02BF}" destId="{B9CE41F2-CADC-4121-9FA1-FAE82F5ED840}" srcOrd="0" destOrd="0" presId="urn:microsoft.com/office/officeart/2005/8/layout/radial1"/>
    <dgm:cxn modelId="{047F9AE8-F111-4893-813F-CFC3E31E2373}" type="presOf" srcId="{5A5AC5F9-5593-4033-B5BE-0EF131901AB1}" destId="{CE574E50-DE75-4686-AD5A-C47FA0ABA848}" srcOrd="0" destOrd="0" presId="urn:microsoft.com/office/officeart/2005/8/layout/radial1"/>
    <dgm:cxn modelId="{8666CA57-0013-49F8-A5DC-9BA80E7D0D45}" type="presOf" srcId="{82829D3F-6686-42F7-98BB-247EA6F43C17}" destId="{E17660F6-C2AC-44DD-B49D-0CE158D4C802}" srcOrd="0" destOrd="0" presId="urn:microsoft.com/office/officeart/2005/8/layout/radial1"/>
    <dgm:cxn modelId="{59B4DFDD-41E2-4921-BDD5-C86E5B8DE523}" type="presOf" srcId="{07DC78D6-4E69-4151-ABAD-FBA8A6329B70}" destId="{E3DA18FF-CB08-4399-AA0A-0A5483C8D8E0}" srcOrd="0" destOrd="0" presId="urn:microsoft.com/office/officeart/2005/8/layout/radial1"/>
    <dgm:cxn modelId="{26E06936-42DF-4CAB-BC79-9EFB946D0B6D}" srcId="{BD2D1DFF-B618-4185-A231-313842BF147D}" destId="{973F5CC9-4606-4179-BF38-48553D64409F}" srcOrd="14" destOrd="0" parTransId="{975CBA83-0B75-460A-A809-1254726EFA6F}" sibTransId="{60201B04-5008-4C5C-899B-25AA82F7915E}"/>
    <dgm:cxn modelId="{1F47A3E2-0E37-4E32-9218-E3CE9B0D5F20}" type="presOf" srcId="{231A98AC-3F70-4837-930F-6F42E5564EFC}" destId="{4F77837F-3E2E-4B02-ADE6-B44F4975591C}" srcOrd="0" destOrd="0" presId="urn:microsoft.com/office/officeart/2005/8/layout/radial1"/>
    <dgm:cxn modelId="{B729E611-B82F-4497-9210-A17116F52F05}" type="presOf" srcId="{E8A2808D-3E78-41CD-91A9-CB9F6F46EA4B}" destId="{2D3A8259-58CB-4710-BD2A-FA57805D9ED7}" srcOrd="0" destOrd="0" presId="urn:microsoft.com/office/officeart/2005/8/layout/radial1"/>
    <dgm:cxn modelId="{F64580F1-F1E3-4A0C-A0E4-70D1B442AF3F}" srcId="{BD2D1DFF-B618-4185-A231-313842BF147D}" destId="{041E5D8E-D117-4AFA-A677-6065161C9885}" srcOrd="9" destOrd="0" parTransId="{543CCDAF-FD5C-49B5-9879-02540ED0AF56}" sibTransId="{3C7E2C65-9D08-4C5A-8F49-C9BED0C787A5}"/>
    <dgm:cxn modelId="{DD92A9B5-FAB8-47E6-A8C5-4B5CE66C1CA2}" type="presOf" srcId="{543CCDAF-FD5C-49B5-9879-02540ED0AF56}" destId="{9B7252BC-EDD0-429A-A266-93A9E526176D}" srcOrd="0" destOrd="0" presId="urn:microsoft.com/office/officeart/2005/8/layout/radial1"/>
    <dgm:cxn modelId="{D92772F5-6E64-4574-82EF-925330853D61}" type="presOf" srcId="{09EE84EF-358A-4BE3-9EDC-2AC11E1B8349}" destId="{4BB8FE57-0904-4FB1-982A-A6BE276CCA6A}" srcOrd="0" destOrd="0" presId="urn:microsoft.com/office/officeart/2005/8/layout/radial1"/>
    <dgm:cxn modelId="{320E6E27-4782-42ED-B68F-110CF8751B97}" type="presOf" srcId="{C91C188B-9B9F-4C50-B0FC-A2D660D9BD73}" destId="{B49E81E5-0A0F-44AD-A1F2-EC15DAFD9BCB}" srcOrd="0" destOrd="0" presId="urn:microsoft.com/office/officeart/2005/8/layout/radial1"/>
    <dgm:cxn modelId="{2C55E7C9-B18D-4779-88AF-F569CD12755F}" type="presOf" srcId="{A3868F2A-586F-48BD-9474-31C8258A86EA}" destId="{AF07D609-95DD-4A98-96FC-985DFF57AACC}" srcOrd="0" destOrd="0" presId="urn:microsoft.com/office/officeart/2005/8/layout/radial1"/>
    <dgm:cxn modelId="{9DCA5B05-0C63-4F2B-9135-673B6BF0BB5E}" srcId="{BD2D1DFF-B618-4185-A231-313842BF147D}" destId="{A3868F2A-586F-48BD-9474-31C8258A86EA}" srcOrd="3" destOrd="0" parTransId="{4C636E8B-CD47-4B78-9F34-2E5921936C79}" sibTransId="{91989234-6922-43E9-8389-D2BCE5570A35}"/>
    <dgm:cxn modelId="{913B55B1-BEE2-4EF2-8FCC-E617372B7292}" srcId="{BD2D1DFF-B618-4185-A231-313842BF147D}" destId="{90F34671-3182-47E8-A676-2F6113D7D3CF}" srcOrd="11" destOrd="0" parTransId="{C2A4F966-BDB3-4D6C-BF6D-E35E1333BDC7}" sibTransId="{699DA527-A847-4FE8-89F0-F56BC4DF830B}"/>
    <dgm:cxn modelId="{F2CAC9FA-A756-4290-90D5-FD08B9844A75}" type="presOf" srcId="{5E910568-2621-40E9-A35C-EFE9FE7CB276}" destId="{853CBEF8-D666-462E-8B3B-86EFFAB20531}" srcOrd="0" destOrd="0" presId="urn:microsoft.com/office/officeart/2005/8/layout/radial1"/>
    <dgm:cxn modelId="{C9B856F5-AED8-4B0A-B14A-26470C8E5701}" type="presOf" srcId="{DDCC86C1-AECE-4ECD-8587-810B5DE767A8}" destId="{68B52022-C88F-4697-B504-4430AC2C1639}" srcOrd="1" destOrd="0" presId="urn:microsoft.com/office/officeart/2005/8/layout/radial1"/>
    <dgm:cxn modelId="{C8AE0BBD-6A07-4F8D-8C8D-FC1B9E6C0548}" type="presOf" srcId="{5AC29829-ABAE-4F69-8D46-CA537751B36D}" destId="{753B13D1-CBCB-4F8B-A065-2D66C4B2E269}" srcOrd="0" destOrd="0" presId="urn:microsoft.com/office/officeart/2005/8/layout/radial1"/>
    <dgm:cxn modelId="{4C74A367-E9B2-47E3-AAA1-A38BB0847F04}" type="presOf" srcId="{32C3FECC-04C6-477A-89EF-CF1127F29698}" destId="{3E8B7BFE-42FD-40F6-98F3-2FE021CA6A05}" srcOrd="0" destOrd="0" presId="urn:microsoft.com/office/officeart/2005/8/layout/radial1"/>
    <dgm:cxn modelId="{F731E68B-0551-4156-992E-53D6F518E340}" type="presOf" srcId="{16A019DB-E45D-4F2A-940D-1CC6FD6E74A9}" destId="{B8F45E2D-6FA2-4812-BE02-DAF7C0ECF6B4}" srcOrd="1" destOrd="0" presId="urn:microsoft.com/office/officeart/2005/8/layout/radial1"/>
    <dgm:cxn modelId="{C6F39038-17D7-4E3B-96FB-B032511E5CDF}" srcId="{BD2D1DFF-B618-4185-A231-313842BF147D}" destId="{82829D3F-6686-42F7-98BB-247EA6F43C17}" srcOrd="5" destOrd="0" parTransId="{E8A2808D-3E78-41CD-91A9-CB9F6F46EA4B}" sibTransId="{4370BCD1-820A-414B-8314-92A221926F2E}"/>
    <dgm:cxn modelId="{6ED17FA8-A971-4C31-A421-723C1CA8C592}" srcId="{BD2D1DFF-B618-4185-A231-313842BF147D}" destId="{5A5AC5F9-5593-4033-B5BE-0EF131901AB1}" srcOrd="8" destOrd="0" parTransId="{5966F800-EB5D-499F-A2BE-22A184450678}" sibTransId="{7C3B592D-942F-4684-A18B-D1C920E70562}"/>
    <dgm:cxn modelId="{4294CBE8-8320-4D93-ABD1-3A1E51414B37}" type="presOf" srcId="{975CBA83-0B75-460A-A809-1254726EFA6F}" destId="{E6A5A599-4AB8-40EF-B769-DE33D3C7EBFC}" srcOrd="0" destOrd="0" presId="urn:microsoft.com/office/officeart/2005/8/layout/radial1"/>
    <dgm:cxn modelId="{143A57B5-6B0C-4F72-A6B9-D4E94AA16B08}" type="presOf" srcId="{402AE3CF-61A5-4397-B21A-93AF10B2D47B}" destId="{FDF1371E-FFF2-4E01-94DD-60859CEC592C}" srcOrd="0" destOrd="0" presId="urn:microsoft.com/office/officeart/2005/8/layout/radial1"/>
    <dgm:cxn modelId="{76AC175A-B232-4293-8D59-0A8457EC4A11}" type="presOf" srcId="{5966F800-EB5D-499F-A2BE-22A184450678}" destId="{D9A37EC3-A02B-4C88-BC64-94B8A0D03DDC}" srcOrd="0" destOrd="0" presId="urn:microsoft.com/office/officeart/2005/8/layout/radial1"/>
    <dgm:cxn modelId="{FAD3E103-C460-4A06-97B1-DF41494F58F9}" type="presOf" srcId="{4659907B-578D-46B9-963E-DB9D50526D14}" destId="{57C83959-E7F1-441C-B675-FD4DEFCC8895}" srcOrd="0" destOrd="0" presId="urn:microsoft.com/office/officeart/2005/8/layout/radial1"/>
    <dgm:cxn modelId="{10E8552A-0DA4-4592-9F0C-EEE971ED4847}" type="presOf" srcId="{41ED3B10-3EE1-40B9-A51A-58E0C0FD45E6}" destId="{B8340784-30DA-4AB0-B91C-AAF7C9CF6CDE}" srcOrd="1" destOrd="0" presId="urn:microsoft.com/office/officeart/2005/8/layout/radial1"/>
    <dgm:cxn modelId="{109E7E31-DB3A-4AB2-8788-1F1FC52491A6}" type="presParOf" srcId="{E8E81FF3-8772-4FBA-86F8-C663148FE716}" destId="{05456F57-376B-4690-82B2-A27F322A1915}" srcOrd="0" destOrd="0" presId="urn:microsoft.com/office/officeart/2005/8/layout/radial1"/>
    <dgm:cxn modelId="{6031C77E-24EA-42A6-B4B3-DEBB35E1C7E5}" type="presParOf" srcId="{E8E81FF3-8772-4FBA-86F8-C663148FE716}" destId="{4F77837F-3E2E-4B02-ADE6-B44F4975591C}" srcOrd="1" destOrd="0" presId="urn:microsoft.com/office/officeart/2005/8/layout/radial1"/>
    <dgm:cxn modelId="{E8E71A9D-2CDD-4C2C-B664-7147CD46B6F4}" type="presParOf" srcId="{4F77837F-3E2E-4B02-ADE6-B44F4975591C}" destId="{3713BAF3-B3C4-46B9-945E-46BF043EA77A}" srcOrd="0" destOrd="0" presId="urn:microsoft.com/office/officeart/2005/8/layout/radial1"/>
    <dgm:cxn modelId="{847306C5-C316-49FC-A444-6175C07C76C5}" type="presParOf" srcId="{E8E81FF3-8772-4FBA-86F8-C663148FE716}" destId="{123236BB-5A6A-4735-9241-4B1C0F58BDCB}" srcOrd="2" destOrd="0" presId="urn:microsoft.com/office/officeart/2005/8/layout/radial1"/>
    <dgm:cxn modelId="{2D2AE852-B719-437A-BF0E-6CC95BC644EA}" type="presParOf" srcId="{E8E81FF3-8772-4FBA-86F8-C663148FE716}" destId="{753B13D1-CBCB-4F8B-A065-2D66C4B2E269}" srcOrd="3" destOrd="0" presId="urn:microsoft.com/office/officeart/2005/8/layout/radial1"/>
    <dgm:cxn modelId="{AC15CFB3-C869-4B2B-B190-16202FB818B5}" type="presParOf" srcId="{753B13D1-CBCB-4F8B-A065-2D66C4B2E269}" destId="{597394AD-D640-4012-9322-49A1862F4202}" srcOrd="0" destOrd="0" presId="urn:microsoft.com/office/officeart/2005/8/layout/radial1"/>
    <dgm:cxn modelId="{BF9156FC-A2DC-4D93-9250-4B1DBB7337AE}" type="presParOf" srcId="{E8E81FF3-8772-4FBA-86F8-C663148FE716}" destId="{853CBEF8-D666-462E-8B3B-86EFFAB20531}" srcOrd="4" destOrd="0" presId="urn:microsoft.com/office/officeart/2005/8/layout/radial1"/>
    <dgm:cxn modelId="{22CEE502-4DBC-4F0E-89C1-1AE81C89963F}" type="presParOf" srcId="{E8E81FF3-8772-4FBA-86F8-C663148FE716}" destId="{8D566FD9-BC30-4F9B-8363-19368CCAADB2}" srcOrd="5" destOrd="0" presId="urn:microsoft.com/office/officeart/2005/8/layout/radial1"/>
    <dgm:cxn modelId="{BAAB384D-DC90-4556-93A6-21E3725788AA}" type="presParOf" srcId="{8D566FD9-BC30-4F9B-8363-19368CCAADB2}" destId="{B15E5E2F-144A-471E-8B4F-601AFB9D6BE6}" srcOrd="0" destOrd="0" presId="urn:microsoft.com/office/officeart/2005/8/layout/radial1"/>
    <dgm:cxn modelId="{49A33984-4E42-4435-A4DC-F918B37A119A}" type="presParOf" srcId="{E8E81FF3-8772-4FBA-86F8-C663148FE716}" destId="{E3DA18FF-CB08-4399-AA0A-0A5483C8D8E0}" srcOrd="6" destOrd="0" presId="urn:microsoft.com/office/officeart/2005/8/layout/radial1"/>
    <dgm:cxn modelId="{7F800680-655A-4007-9CBB-6F0BFBE1DF7B}" type="presParOf" srcId="{E8E81FF3-8772-4FBA-86F8-C663148FE716}" destId="{7CBBAA6D-521D-4552-BF80-ADECB97A5092}" srcOrd="7" destOrd="0" presId="urn:microsoft.com/office/officeart/2005/8/layout/radial1"/>
    <dgm:cxn modelId="{4B5511E9-F58A-468B-ACA1-CCB5CB4A55C7}" type="presParOf" srcId="{7CBBAA6D-521D-4552-BF80-ADECB97A5092}" destId="{FD875421-AAED-491B-A10F-0B679C19C792}" srcOrd="0" destOrd="0" presId="urn:microsoft.com/office/officeart/2005/8/layout/radial1"/>
    <dgm:cxn modelId="{878070DD-5669-48A4-991E-1B21B36E4FE7}" type="presParOf" srcId="{E8E81FF3-8772-4FBA-86F8-C663148FE716}" destId="{AF07D609-95DD-4A98-96FC-985DFF57AACC}" srcOrd="8" destOrd="0" presId="urn:microsoft.com/office/officeart/2005/8/layout/radial1"/>
    <dgm:cxn modelId="{D763C275-6683-4C5C-8F69-419B2C33F3D7}" type="presParOf" srcId="{E8E81FF3-8772-4FBA-86F8-C663148FE716}" destId="{57C83959-E7F1-441C-B675-FD4DEFCC8895}" srcOrd="9" destOrd="0" presId="urn:microsoft.com/office/officeart/2005/8/layout/radial1"/>
    <dgm:cxn modelId="{484CEFB2-8A89-4315-96AD-105360C21497}" type="presParOf" srcId="{57C83959-E7F1-441C-B675-FD4DEFCC8895}" destId="{BE115122-D80B-4621-9C9F-26AF31CA2A99}" srcOrd="0" destOrd="0" presId="urn:microsoft.com/office/officeart/2005/8/layout/radial1"/>
    <dgm:cxn modelId="{449E968D-2077-4C64-910F-B3C6453D12AF}" type="presParOf" srcId="{E8E81FF3-8772-4FBA-86F8-C663148FE716}" destId="{B9CE41F2-CADC-4121-9FA1-FAE82F5ED840}" srcOrd="10" destOrd="0" presId="urn:microsoft.com/office/officeart/2005/8/layout/radial1"/>
    <dgm:cxn modelId="{DEE7D68D-5947-4A8E-998C-6F8519495A58}" type="presParOf" srcId="{E8E81FF3-8772-4FBA-86F8-C663148FE716}" destId="{2D3A8259-58CB-4710-BD2A-FA57805D9ED7}" srcOrd="11" destOrd="0" presId="urn:microsoft.com/office/officeart/2005/8/layout/radial1"/>
    <dgm:cxn modelId="{C5E2A5EC-AFDA-4246-8280-46AB6E177F26}" type="presParOf" srcId="{2D3A8259-58CB-4710-BD2A-FA57805D9ED7}" destId="{31F93323-5237-422C-9A15-C728B73FF61D}" srcOrd="0" destOrd="0" presId="urn:microsoft.com/office/officeart/2005/8/layout/radial1"/>
    <dgm:cxn modelId="{4E3146F0-D22B-4750-8E08-7336A750DE7B}" type="presParOf" srcId="{E8E81FF3-8772-4FBA-86F8-C663148FE716}" destId="{E17660F6-C2AC-44DD-B49D-0CE158D4C802}" srcOrd="12" destOrd="0" presId="urn:microsoft.com/office/officeart/2005/8/layout/radial1"/>
    <dgm:cxn modelId="{44502E1C-FDBF-4362-941D-1865EF11F79C}" type="presParOf" srcId="{E8E81FF3-8772-4FBA-86F8-C663148FE716}" destId="{2BEEF28D-5A23-408C-9C4D-1FAB6D5BD0CE}" srcOrd="13" destOrd="0" presId="urn:microsoft.com/office/officeart/2005/8/layout/radial1"/>
    <dgm:cxn modelId="{8898A9DD-D906-4E64-85E0-7A70A2B36DBF}" type="presParOf" srcId="{2BEEF28D-5A23-408C-9C4D-1FAB6D5BD0CE}" destId="{B8340784-30DA-4AB0-B91C-AAF7C9CF6CDE}" srcOrd="0" destOrd="0" presId="urn:microsoft.com/office/officeart/2005/8/layout/radial1"/>
    <dgm:cxn modelId="{9CF2FD4F-1088-463A-9BEE-0E437770B569}" type="presParOf" srcId="{E8E81FF3-8772-4FBA-86F8-C663148FE716}" destId="{55AF11C8-070F-48C3-87D0-FB552BD79722}" srcOrd="14" destOrd="0" presId="urn:microsoft.com/office/officeart/2005/8/layout/radial1"/>
    <dgm:cxn modelId="{73C91430-589D-4BE1-BCF7-F30724FFC70A}" type="presParOf" srcId="{E8E81FF3-8772-4FBA-86F8-C663148FE716}" destId="{A3B9B586-67C4-4710-B35C-A93E21E16FE6}" srcOrd="15" destOrd="0" presId="urn:microsoft.com/office/officeart/2005/8/layout/radial1"/>
    <dgm:cxn modelId="{C2DA201E-BD5B-47A4-97B3-843B455D0C8C}" type="presParOf" srcId="{A3B9B586-67C4-4710-B35C-A93E21E16FE6}" destId="{B8F45E2D-6FA2-4812-BE02-DAF7C0ECF6B4}" srcOrd="0" destOrd="0" presId="urn:microsoft.com/office/officeart/2005/8/layout/radial1"/>
    <dgm:cxn modelId="{6A4C4D57-6841-48C3-AE6C-90BA3C676908}" type="presParOf" srcId="{E8E81FF3-8772-4FBA-86F8-C663148FE716}" destId="{3E8B7BFE-42FD-40F6-98F3-2FE021CA6A05}" srcOrd="16" destOrd="0" presId="urn:microsoft.com/office/officeart/2005/8/layout/radial1"/>
    <dgm:cxn modelId="{68585F24-AE7B-4B70-8CCA-CA0DC2C91C2A}" type="presParOf" srcId="{E8E81FF3-8772-4FBA-86F8-C663148FE716}" destId="{D9A37EC3-A02B-4C88-BC64-94B8A0D03DDC}" srcOrd="17" destOrd="0" presId="urn:microsoft.com/office/officeart/2005/8/layout/radial1"/>
    <dgm:cxn modelId="{813EB4D7-1388-48F1-A1F7-BFBDCCF4E43D}" type="presParOf" srcId="{D9A37EC3-A02B-4C88-BC64-94B8A0D03DDC}" destId="{232E850E-0792-4667-A7B5-8842FA91D0AF}" srcOrd="0" destOrd="0" presId="urn:microsoft.com/office/officeart/2005/8/layout/radial1"/>
    <dgm:cxn modelId="{CA577ED8-51A3-42F1-B77B-16B8070A5AD3}" type="presParOf" srcId="{E8E81FF3-8772-4FBA-86F8-C663148FE716}" destId="{CE574E50-DE75-4686-AD5A-C47FA0ABA848}" srcOrd="18" destOrd="0" presId="urn:microsoft.com/office/officeart/2005/8/layout/radial1"/>
    <dgm:cxn modelId="{69781E0B-B8D4-43AB-8FD8-69F41B4CC60E}" type="presParOf" srcId="{E8E81FF3-8772-4FBA-86F8-C663148FE716}" destId="{9B7252BC-EDD0-429A-A266-93A9E526176D}" srcOrd="19" destOrd="0" presId="urn:microsoft.com/office/officeart/2005/8/layout/radial1"/>
    <dgm:cxn modelId="{F6FE63C2-18FB-4E69-BBE3-28D621F60A54}" type="presParOf" srcId="{9B7252BC-EDD0-429A-A266-93A9E526176D}" destId="{3E917EF7-2185-4060-AA14-B9190F50298D}" srcOrd="0" destOrd="0" presId="urn:microsoft.com/office/officeart/2005/8/layout/radial1"/>
    <dgm:cxn modelId="{8D267E9A-12BE-4FC2-B9B0-2FC0DCA59123}" type="presParOf" srcId="{E8E81FF3-8772-4FBA-86F8-C663148FE716}" destId="{48101DA4-CE46-4648-9853-DF41E58CCCA0}" srcOrd="20" destOrd="0" presId="urn:microsoft.com/office/officeart/2005/8/layout/radial1"/>
    <dgm:cxn modelId="{27D64444-553B-41AD-A3BA-DBE5589D2C41}" type="presParOf" srcId="{E8E81FF3-8772-4FBA-86F8-C663148FE716}" destId="{FDF1371E-FFF2-4E01-94DD-60859CEC592C}" srcOrd="21" destOrd="0" presId="urn:microsoft.com/office/officeart/2005/8/layout/radial1"/>
    <dgm:cxn modelId="{E971E19C-A482-467D-9A64-4E565372577D}" type="presParOf" srcId="{FDF1371E-FFF2-4E01-94DD-60859CEC592C}" destId="{A0C3A8A5-2911-48C8-AD71-1B3A7C27AEDF}" srcOrd="0" destOrd="0" presId="urn:microsoft.com/office/officeart/2005/8/layout/radial1"/>
    <dgm:cxn modelId="{2D8223C6-89E0-4771-81A4-41F10460235C}" type="presParOf" srcId="{E8E81FF3-8772-4FBA-86F8-C663148FE716}" destId="{4BB8FE57-0904-4FB1-982A-A6BE276CCA6A}" srcOrd="22" destOrd="0" presId="urn:microsoft.com/office/officeart/2005/8/layout/radial1"/>
    <dgm:cxn modelId="{2A03A323-127B-4DCB-9F36-3EC6F5BB00BB}" type="presParOf" srcId="{E8E81FF3-8772-4FBA-86F8-C663148FE716}" destId="{59B29492-DE0F-46D3-B886-CE762A95D3E2}" srcOrd="23" destOrd="0" presId="urn:microsoft.com/office/officeart/2005/8/layout/radial1"/>
    <dgm:cxn modelId="{14C8BADC-8855-4E57-AB26-3D3FBB2CCA12}" type="presParOf" srcId="{59B29492-DE0F-46D3-B886-CE762A95D3E2}" destId="{D2D4D31B-9D3B-4843-AAAC-FFAAC162435A}" srcOrd="0" destOrd="0" presId="urn:microsoft.com/office/officeart/2005/8/layout/radial1"/>
    <dgm:cxn modelId="{44202815-F0FA-4685-BE85-DD1A642A2BD2}" type="presParOf" srcId="{E8E81FF3-8772-4FBA-86F8-C663148FE716}" destId="{53BC6E7C-23C4-4101-866C-86F1484794A5}" srcOrd="24" destOrd="0" presId="urn:microsoft.com/office/officeart/2005/8/layout/radial1"/>
    <dgm:cxn modelId="{79E30FEA-0036-4476-860E-061BCC84C38D}" type="presParOf" srcId="{E8E81FF3-8772-4FBA-86F8-C663148FE716}" destId="{E0DFABC8-863C-445B-86FD-DD8A530AF464}" srcOrd="25" destOrd="0" presId="urn:microsoft.com/office/officeart/2005/8/layout/radial1"/>
    <dgm:cxn modelId="{9187CF51-9022-4297-87AC-280F40CCBDFB}" type="presParOf" srcId="{E0DFABC8-863C-445B-86FD-DD8A530AF464}" destId="{68B52022-C88F-4697-B504-4430AC2C1639}" srcOrd="0" destOrd="0" presId="urn:microsoft.com/office/officeart/2005/8/layout/radial1"/>
    <dgm:cxn modelId="{ACD8F989-1410-4606-879B-D9536970B2B1}" type="presParOf" srcId="{E8E81FF3-8772-4FBA-86F8-C663148FE716}" destId="{B49E81E5-0A0F-44AD-A1F2-EC15DAFD9BCB}" srcOrd="26" destOrd="0" presId="urn:microsoft.com/office/officeart/2005/8/layout/radial1"/>
    <dgm:cxn modelId="{2E86C971-ACEC-4DAB-B592-047F514C04CB}" type="presParOf" srcId="{E8E81FF3-8772-4FBA-86F8-C663148FE716}" destId="{24B9B1C2-ED86-4DB0-9DAA-20104330A0F4}" srcOrd="27" destOrd="0" presId="urn:microsoft.com/office/officeart/2005/8/layout/radial1"/>
    <dgm:cxn modelId="{49DB41F1-A61F-430B-93C3-2B00DD0EEEC0}" type="presParOf" srcId="{24B9B1C2-ED86-4DB0-9DAA-20104330A0F4}" destId="{5A15F42A-71A8-4309-8A93-8C9805F78872}" srcOrd="0" destOrd="0" presId="urn:microsoft.com/office/officeart/2005/8/layout/radial1"/>
    <dgm:cxn modelId="{384E838B-226B-416E-A47F-AA5B3291D6BD}" type="presParOf" srcId="{E8E81FF3-8772-4FBA-86F8-C663148FE716}" destId="{22183ABE-FC00-44E8-AEC8-8F26E5F4B700}" srcOrd="28" destOrd="0" presId="urn:microsoft.com/office/officeart/2005/8/layout/radial1"/>
    <dgm:cxn modelId="{C2B571A0-D2FF-463E-B045-381FFFD70865}" type="presParOf" srcId="{E8E81FF3-8772-4FBA-86F8-C663148FE716}" destId="{E6A5A599-4AB8-40EF-B769-DE33D3C7EBFC}" srcOrd="29" destOrd="0" presId="urn:microsoft.com/office/officeart/2005/8/layout/radial1"/>
    <dgm:cxn modelId="{9DC59D63-66EF-42E6-B26B-3EEF3387A360}" type="presParOf" srcId="{E6A5A599-4AB8-40EF-B769-DE33D3C7EBFC}" destId="{93DDD842-8489-4D48-B733-B26E8AA958E2}" srcOrd="0" destOrd="0" presId="urn:microsoft.com/office/officeart/2005/8/layout/radial1"/>
    <dgm:cxn modelId="{C8D74CC6-AD67-4845-929E-E32FEFBD138E}" type="presParOf" srcId="{E8E81FF3-8772-4FBA-86F8-C663148FE716}" destId="{BF0E140E-F951-45DA-BE73-9C11A7ED29FE}" srcOrd="30"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0D5E86-263A-443A-BAD2-FB6177C702D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08C6F427-B235-4C97-97FC-DE7FFD8B451A}">
      <dgm:prSet phldrT="[Metin]" custT="1"/>
      <dgm:spPr/>
      <dgm:t>
        <a:bodyPr/>
        <a:lstStyle/>
        <a:p>
          <a:r>
            <a:rPr lang="tr-TR" sz="1050" b="1" dirty="0" smtClean="0">
              <a:solidFill>
                <a:srgbClr val="FF0000"/>
              </a:solidFill>
            </a:rPr>
            <a:t>REHBERLİK HİZMETLERİ İL DANIŞMA KOMİSYONUNUN KURULUŞU</a:t>
          </a:r>
        </a:p>
        <a:p>
          <a:r>
            <a:rPr lang="tr-TR" sz="1050" b="1" dirty="0" smtClean="0"/>
            <a:t>İl </a:t>
          </a:r>
          <a:r>
            <a:rPr lang="tr-TR" sz="1050" b="1" dirty="0" smtClean="0"/>
            <a:t>Milli Eğitim Müdürü veya  İl Milli Eğitim Müdür Yardımcısı veya Şube Müdürü Başkanlığında </a:t>
          </a:r>
          <a:endParaRPr lang="tr-TR" sz="1050" b="1" dirty="0"/>
        </a:p>
      </dgm:t>
    </dgm:pt>
    <dgm:pt modelId="{9BC89594-FF51-4CDF-A604-51BDD56DE613}" type="parTrans" cxnId="{52918BDC-A7C9-4D20-B910-46D9C4E4734F}">
      <dgm:prSet/>
      <dgm:spPr/>
      <dgm:t>
        <a:bodyPr/>
        <a:lstStyle/>
        <a:p>
          <a:endParaRPr lang="tr-TR"/>
        </a:p>
      </dgm:t>
    </dgm:pt>
    <dgm:pt modelId="{69C15553-3ABC-44FD-AF69-FCF94B6FBECF}" type="sibTrans" cxnId="{52918BDC-A7C9-4D20-B910-46D9C4E4734F}">
      <dgm:prSet/>
      <dgm:spPr/>
      <dgm:t>
        <a:bodyPr/>
        <a:lstStyle/>
        <a:p>
          <a:endParaRPr lang="tr-TR"/>
        </a:p>
      </dgm:t>
    </dgm:pt>
    <dgm:pt modelId="{9811E122-CA5C-43FB-BFD0-39A1FFF7E28F}">
      <dgm:prSet phldrT="[Metin]" custT="1"/>
      <dgm:spPr/>
      <dgm:t>
        <a:bodyPr/>
        <a:lstStyle/>
        <a:p>
          <a:r>
            <a:rPr lang="tr-TR" sz="1000" dirty="0" smtClean="0"/>
            <a:t>Özel Eğitim ve Rehberlik Hizmetlerinden Sorumlu İlçe Şube Müdürlerinden.</a:t>
          </a:r>
          <a:endParaRPr lang="tr-TR" sz="1000" dirty="0"/>
        </a:p>
      </dgm:t>
    </dgm:pt>
    <dgm:pt modelId="{89FC7C15-3879-4828-934A-A661D5BCA5D6}" type="parTrans" cxnId="{F720602F-8B26-404E-96AA-6A8369C567D6}">
      <dgm:prSet/>
      <dgm:spPr/>
      <dgm:t>
        <a:bodyPr/>
        <a:lstStyle/>
        <a:p>
          <a:endParaRPr lang="tr-TR"/>
        </a:p>
      </dgm:t>
    </dgm:pt>
    <dgm:pt modelId="{64C7F4F5-2D95-4877-947F-4E397BD7C3CD}" type="sibTrans" cxnId="{F720602F-8B26-404E-96AA-6A8369C567D6}">
      <dgm:prSet/>
      <dgm:spPr/>
      <dgm:t>
        <a:bodyPr/>
        <a:lstStyle/>
        <a:p>
          <a:endParaRPr lang="tr-TR"/>
        </a:p>
      </dgm:t>
    </dgm:pt>
    <dgm:pt modelId="{4FA41870-A632-4B46-BD65-0701F53BF7BB}">
      <dgm:prSet phldrT="[Metin]" custT="1"/>
      <dgm:spPr/>
      <dgm:t>
        <a:bodyPr/>
        <a:lstStyle/>
        <a:p>
          <a:r>
            <a:rPr lang="tr-TR" sz="1000" dirty="0" smtClean="0"/>
            <a:t>Rehberlik Araştırma Merkezi  Müdürlerinden </a:t>
          </a:r>
          <a:endParaRPr lang="tr-TR" sz="1000" dirty="0"/>
        </a:p>
      </dgm:t>
    </dgm:pt>
    <dgm:pt modelId="{607A4091-7745-4F28-B857-47B2E8E8B674}" type="parTrans" cxnId="{87B5A4BC-FD49-40FD-B0A6-A17FE656CFAA}">
      <dgm:prSet/>
      <dgm:spPr/>
      <dgm:t>
        <a:bodyPr/>
        <a:lstStyle/>
        <a:p>
          <a:endParaRPr lang="tr-TR"/>
        </a:p>
      </dgm:t>
    </dgm:pt>
    <dgm:pt modelId="{E2835333-2261-4321-8FB5-41A48636C2D2}" type="sibTrans" cxnId="{87B5A4BC-FD49-40FD-B0A6-A17FE656CFAA}">
      <dgm:prSet/>
      <dgm:spPr/>
      <dgm:t>
        <a:bodyPr/>
        <a:lstStyle/>
        <a:p>
          <a:endParaRPr lang="tr-TR"/>
        </a:p>
      </dgm:t>
    </dgm:pt>
    <dgm:pt modelId="{4A1DF623-DC71-464D-AACA-BADBCC329FE5}">
      <dgm:prSet custT="1"/>
      <dgm:spPr/>
      <dgm:t>
        <a:bodyPr/>
        <a:lstStyle/>
        <a:p>
          <a:r>
            <a:rPr lang="tr-TR" sz="1000" dirty="0" smtClean="0"/>
            <a:t>Rehberlik Araştırma Merkezlerinin Rehberlik Hizmetleri Bölüm Başkanlarından</a:t>
          </a:r>
          <a:endParaRPr lang="tr-TR" sz="1000" dirty="0"/>
        </a:p>
      </dgm:t>
    </dgm:pt>
    <dgm:pt modelId="{C189157D-45CB-4414-95C2-8BC777ED6C0A}" type="parTrans" cxnId="{6821E9DB-494A-44E0-8F21-4108EA7AF5F4}">
      <dgm:prSet/>
      <dgm:spPr/>
      <dgm:t>
        <a:bodyPr/>
        <a:lstStyle/>
        <a:p>
          <a:endParaRPr lang="tr-TR"/>
        </a:p>
      </dgm:t>
    </dgm:pt>
    <dgm:pt modelId="{FC7FDDC2-96E6-4C53-BF5B-E05AE54364CC}" type="sibTrans" cxnId="{6821E9DB-494A-44E0-8F21-4108EA7AF5F4}">
      <dgm:prSet/>
      <dgm:spPr/>
      <dgm:t>
        <a:bodyPr/>
        <a:lstStyle/>
        <a:p>
          <a:endParaRPr lang="tr-TR"/>
        </a:p>
      </dgm:t>
    </dgm:pt>
    <dgm:pt modelId="{6C69CF3C-C903-4844-9853-8DFCCADF30E0}">
      <dgm:prSet custT="1"/>
      <dgm:spPr/>
      <dgm:t>
        <a:bodyPr/>
        <a:lstStyle/>
        <a:p>
          <a:r>
            <a:rPr lang="tr-TR" sz="1000" dirty="0" smtClean="0"/>
            <a:t>Örgün ve Yaygın Eğitim Kurumlarının her tür ve kademesinden seçilen en az birer Müdür ve bu kurumlarda  görev yapan  en az bir Rehber </a:t>
          </a:r>
          <a:r>
            <a:rPr lang="tr-TR" sz="1000" dirty="0" err="1" smtClean="0"/>
            <a:t>lik</a:t>
          </a:r>
          <a:r>
            <a:rPr lang="tr-TR" sz="1000" dirty="0" smtClean="0"/>
            <a:t> Öğretmeni</a:t>
          </a:r>
          <a:endParaRPr lang="tr-TR" sz="1000" dirty="0"/>
        </a:p>
      </dgm:t>
    </dgm:pt>
    <dgm:pt modelId="{748C182A-5E87-4AFA-8777-2822AFAAC5E9}" type="parTrans" cxnId="{CFD8EF0E-BF98-4814-8ACF-D927BA1405BE}">
      <dgm:prSet/>
      <dgm:spPr/>
      <dgm:t>
        <a:bodyPr/>
        <a:lstStyle/>
        <a:p>
          <a:endParaRPr lang="tr-TR"/>
        </a:p>
      </dgm:t>
    </dgm:pt>
    <dgm:pt modelId="{A3BBD196-E6CC-4662-B8CA-7F2C586D564F}" type="sibTrans" cxnId="{CFD8EF0E-BF98-4814-8ACF-D927BA1405BE}">
      <dgm:prSet/>
      <dgm:spPr/>
      <dgm:t>
        <a:bodyPr/>
        <a:lstStyle/>
        <a:p>
          <a:endParaRPr lang="tr-TR"/>
        </a:p>
      </dgm:t>
    </dgm:pt>
    <dgm:pt modelId="{DF2EF6AC-1860-4E4D-A892-AE1C17B3D366}">
      <dgm:prSet custT="1"/>
      <dgm:spPr/>
      <dgm:t>
        <a:bodyPr/>
        <a:lstStyle/>
        <a:p>
          <a:r>
            <a:rPr lang="tr-TR" sz="1000" dirty="0" smtClean="0"/>
            <a:t>Gerektiğinde aile ve sosyal politikalar İl müdürlüğü,il emniyet müdürlüğü,il sağlık müdürlüğü,yerel yönetimler, üniversiteler,sivil toplum kuruluşları ve diğer ilgili kurum temsilcileri davet edilir.</a:t>
          </a:r>
          <a:endParaRPr lang="tr-TR" sz="1000" dirty="0"/>
        </a:p>
      </dgm:t>
    </dgm:pt>
    <dgm:pt modelId="{7888EB98-9C33-4CF4-AB48-6DE8C673A4DC}" type="parTrans" cxnId="{E88F068C-00F6-4602-9660-F3D03316930E}">
      <dgm:prSet/>
      <dgm:spPr/>
      <dgm:t>
        <a:bodyPr/>
        <a:lstStyle/>
        <a:p>
          <a:endParaRPr lang="tr-TR"/>
        </a:p>
      </dgm:t>
    </dgm:pt>
    <dgm:pt modelId="{13A3FDE1-55B5-4ACA-8926-5C49ACD415F1}" type="sibTrans" cxnId="{E88F068C-00F6-4602-9660-F3D03316930E}">
      <dgm:prSet/>
      <dgm:spPr/>
      <dgm:t>
        <a:bodyPr/>
        <a:lstStyle/>
        <a:p>
          <a:endParaRPr lang="tr-TR"/>
        </a:p>
      </dgm:t>
    </dgm:pt>
    <dgm:pt modelId="{C42938A2-793F-4EFE-9FD4-90354360558E}" type="pres">
      <dgm:prSet presAssocID="{4E0D5E86-263A-443A-BAD2-FB6177C702D5}" presName="hierChild1" presStyleCnt="0">
        <dgm:presLayoutVars>
          <dgm:chPref val="1"/>
          <dgm:dir/>
          <dgm:animOne val="branch"/>
          <dgm:animLvl val="lvl"/>
          <dgm:resizeHandles/>
        </dgm:presLayoutVars>
      </dgm:prSet>
      <dgm:spPr/>
      <dgm:t>
        <a:bodyPr/>
        <a:lstStyle/>
        <a:p>
          <a:endParaRPr lang="tr-TR"/>
        </a:p>
      </dgm:t>
    </dgm:pt>
    <dgm:pt modelId="{F6B10C82-820F-44A2-B603-126C4D3C0DD8}" type="pres">
      <dgm:prSet presAssocID="{08C6F427-B235-4C97-97FC-DE7FFD8B451A}" presName="hierRoot1" presStyleCnt="0"/>
      <dgm:spPr/>
    </dgm:pt>
    <dgm:pt modelId="{80F411FB-7B14-4799-8B5E-35F6EF49C800}" type="pres">
      <dgm:prSet presAssocID="{08C6F427-B235-4C97-97FC-DE7FFD8B451A}" presName="composite" presStyleCnt="0"/>
      <dgm:spPr/>
    </dgm:pt>
    <dgm:pt modelId="{5281D4D6-C451-462B-BAE2-E86A6E141C65}" type="pres">
      <dgm:prSet presAssocID="{08C6F427-B235-4C97-97FC-DE7FFD8B451A}" presName="background" presStyleLbl="node0" presStyleIdx="0" presStyleCnt="1"/>
      <dgm:spPr/>
    </dgm:pt>
    <dgm:pt modelId="{259F6EE6-6AFE-432C-BAB6-8189EC5E3D00}" type="pres">
      <dgm:prSet presAssocID="{08C6F427-B235-4C97-97FC-DE7FFD8B451A}" presName="text" presStyleLbl="fgAcc0" presStyleIdx="0" presStyleCnt="1" custScaleX="246627" custScaleY="128490" custLinFactNeighborX="-9085" custLinFactNeighborY="-15117">
        <dgm:presLayoutVars>
          <dgm:chPref val="3"/>
        </dgm:presLayoutVars>
      </dgm:prSet>
      <dgm:spPr/>
      <dgm:t>
        <a:bodyPr/>
        <a:lstStyle/>
        <a:p>
          <a:endParaRPr lang="tr-TR"/>
        </a:p>
      </dgm:t>
    </dgm:pt>
    <dgm:pt modelId="{DD1DD64F-0B6B-4A49-AECE-BC4852C75141}" type="pres">
      <dgm:prSet presAssocID="{08C6F427-B235-4C97-97FC-DE7FFD8B451A}" presName="hierChild2" presStyleCnt="0"/>
      <dgm:spPr/>
    </dgm:pt>
    <dgm:pt modelId="{2E7C2341-83D2-4A67-B04A-1085CC0FC7DE}" type="pres">
      <dgm:prSet presAssocID="{89FC7C15-3879-4828-934A-A661D5BCA5D6}" presName="Name10" presStyleLbl="parChTrans1D2" presStyleIdx="0" presStyleCnt="5"/>
      <dgm:spPr/>
      <dgm:t>
        <a:bodyPr/>
        <a:lstStyle/>
        <a:p>
          <a:endParaRPr lang="tr-TR"/>
        </a:p>
      </dgm:t>
    </dgm:pt>
    <dgm:pt modelId="{CAF54727-D85B-4078-867E-B2890B5477CB}" type="pres">
      <dgm:prSet presAssocID="{9811E122-CA5C-43FB-BFD0-39A1FFF7E28F}" presName="hierRoot2" presStyleCnt="0"/>
      <dgm:spPr/>
    </dgm:pt>
    <dgm:pt modelId="{80DD526A-49FF-4984-9212-5F0A35F8155A}" type="pres">
      <dgm:prSet presAssocID="{9811E122-CA5C-43FB-BFD0-39A1FFF7E28F}" presName="composite2" presStyleCnt="0"/>
      <dgm:spPr/>
    </dgm:pt>
    <dgm:pt modelId="{55CD1AC6-91A1-4E30-A11B-9EAEF24D5E96}" type="pres">
      <dgm:prSet presAssocID="{9811E122-CA5C-43FB-BFD0-39A1FFF7E28F}" presName="background2" presStyleLbl="node2" presStyleIdx="0" presStyleCnt="5"/>
      <dgm:spPr/>
    </dgm:pt>
    <dgm:pt modelId="{7C8C7D28-8832-4359-8877-439E5A418202}" type="pres">
      <dgm:prSet presAssocID="{9811E122-CA5C-43FB-BFD0-39A1FFF7E28F}" presName="text2" presStyleLbl="fgAcc2" presStyleIdx="0" presStyleCnt="5" custScaleX="69950" custScaleY="82418">
        <dgm:presLayoutVars>
          <dgm:chPref val="3"/>
        </dgm:presLayoutVars>
      </dgm:prSet>
      <dgm:spPr/>
      <dgm:t>
        <a:bodyPr/>
        <a:lstStyle/>
        <a:p>
          <a:endParaRPr lang="tr-TR"/>
        </a:p>
      </dgm:t>
    </dgm:pt>
    <dgm:pt modelId="{B7705CA4-5F91-4560-958C-0B009C70DA05}" type="pres">
      <dgm:prSet presAssocID="{9811E122-CA5C-43FB-BFD0-39A1FFF7E28F}" presName="hierChild3" presStyleCnt="0"/>
      <dgm:spPr/>
    </dgm:pt>
    <dgm:pt modelId="{54E17AF8-00A0-4280-8D14-DE0DF63232E2}" type="pres">
      <dgm:prSet presAssocID="{607A4091-7745-4F28-B857-47B2E8E8B674}" presName="Name10" presStyleLbl="parChTrans1D2" presStyleIdx="1" presStyleCnt="5"/>
      <dgm:spPr/>
      <dgm:t>
        <a:bodyPr/>
        <a:lstStyle/>
        <a:p>
          <a:endParaRPr lang="tr-TR"/>
        </a:p>
      </dgm:t>
    </dgm:pt>
    <dgm:pt modelId="{A4E0D2E7-54B6-433D-A354-D21440829800}" type="pres">
      <dgm:prSet presAssocID="{4FA41870-A632-4B46-BD65-0701F53BF7BB}" presName="hierRoot2" presStyleCnt="0"/>
      <dgm:spPr/>
    </dgm:pt>
    <dgm:pt modelId="{DCF9061D-CD1A-491E-A589-E45A6B0778E6}" type="pres">
      <dgm:prSet presAssocID="{4FA41870-A632-4B46-BD65-0701F53BF7BB}" presName="composite2" presStyleCnt="0"/>
      <dgm:spPr/>
    </dgm:pt>
    <dgm:pt modelId="{5CF3405C-12B3-4AA9-9010-BE1EF8518B5C}" type="pres">
      <dgm:prSet presAssocID="{4FA41870-A632-4B46-BD65-0701F53BF7BB}" presName="background2" presStyleLbl="node2" presStyleIdx="1" presStyleCnt="5"/>
      <dgm:spPr/>
    </dgm:pt>
    <dgm:pt modelId="{0591BA10-789B-41A6-A1E5-5720C6C92FA9}" type="pres">
      <dgm:prSet presAssocID="{4FA41870-A632-4B46-BD65-0701F53BF7BB}" presName="text2" presStyleLbl="fgAcc2" presStyleIdx="1" presStyleCnt="5" custScaleX="70447" custScaleY="71278">
        <dgm:presLayoutVars>
          <dgm:chPref val="3"/>
        </dgm:presLayoutVars>
      </dgm:prSet>
      <dgm:spPr/>
      <dgm:t>
        <a:bodyPr/>
        <a:lstStyle/>
        <a:p>
          <a:endParaRPr lang="tr-TR"/>
        </a:p>
      </dgm:t>
    </dgm:pt>
    <dgm:pt modelId="{0D00C1E8-2718-4CFA-AFF6-253D4CAE2F51}" type="pres">
      <dgm:prSet presAssocID="{4FA41870-A632-4B46-BD65-0701F53BF7BB}" presName="hierChild3" presStyleCnt="0"/>
      <dgm:spPr/>
    </dgm:pt>
    <dgm:pt modelId="{048BF4BD-A257-48F3-B482-9650FCC6EFD7}" type="pres">
      <dgm:prSet presAssocID="{C189157D-45CB-4414-95C2-8BC777ED6C0A}" presName="Name10" presStyleLbl="parChTrans1D2" presStyleIdx="2" presStyleCnt="5"/>
      <dgm:spPr/>
      <dgm:t>
        <a:bodyPr/>
        <a:lstStyle/>
        <a:p>
          <a:endParaRPr lang="tr-TR"/>
        </a:p>
      </dgm:t>
    </dgm:pt>
    <dgm:pt modelId="{B5545BBA-FA66-4467-B544-0E1283E7D4CF}" type="pres">
      <dgm:prSet presAssocID="{4A1DF623-DC71-464D-AACA-BADBCC329FE5}" presName="hierRoot2" presStyleCnt="0"/>
      <dgm:spPr/>
    </dgm:pt>
    <dgm:pt modelId="{292BB94B-414B-4E32-A834-294E6CEA6E87}" type="pres">
      <dgm:prSet presAssocID="{4A1DF623-DC71-464D-AACA-BADBCC329FE5}" presName="composite2" presStyleCnt="0"/>
      <dgm:spPr/>
    </dgm:pt>
    <dgm:pt modelId="{D9848314-7758-4485-8881-F2C3EEC6ECB7}" type="pres">
      <dgm:prSet presAssocID="{4A1DF623-DC71-464D-AACA-BADBCC329FE5}" presName="background2" presStyleLbl="node2" presStyleIdx="2" presStyleCnt="5"/>
      <dgm:spPr/>
    </dgm:pt>
    <dgm:pt modelId="{E93B18F7-AC56-4B5C-9CE3-EC6891C5C886}" type="pres">
      <dgm:prSet presAssocID="{4A1DF623-DC71-464D-AACA-BADBCC329FE5}" presName="text2" presStyleLbl="fgAcc2" presStyleIdx="2" presStyleCnt="5" custScaleX="80393" custScaleY="77168" custLinFactNeighborX="-4503" custLinFactNeighborY="-3308">
        <dgm:presLayoutVars>
          <dgm:chPref val="3"/>
        </dgm:presLayoutVars>
      </dgm:prSet>
      <dgm:spPr/>
      <dgm:t>
        <a:bodyPr/>
        <a:lstStyle/>
        <a:p>
          <a:endParaRPr lang="tr-TR"/>
        </a:p>
      </dgm:t>
    </dgm:pt>
    <dgm:pt modelId="{518996D4-9170-4302-BB3C-5110E4101051}" type="pres">
      <dgm:prSet presAssocID="{4A1DF623-DC71-464D-AACA-BADBCC329FE5}" presName="hierChild3" presStyleCnt="0"/>
      <dgm:spPr/>
    </dgm:pt>
    <dgm:pt modelId="{D0BBD3BB-14AB-4AD6-B5E7-2566D09DBC72}" type="pres">
      <dgm:prSet presAssocID="{748C182A-5E87-4AFA-8777-2822AFAAC5E9}" presName="Name10" presStyleLbl="parChTrans1D2" presStyleIdx="3" presStyleCnt="5"/>
      <dgm:spPr/>
      <dgm:t>
        <a:bodyPr/>
        <a:lstStyle/>
        <a:p>
          <a:endParaRPr lang="tr-TR"/>
        </a:p>
      </dgm:t>
    </dgm:pt>
    <dgm:pt modelId="{D8E88D71-45C7-4C63-9B39-DE307E1EF86A}" type="pres">
      <dgm:prSet presAssocID="{6C69CF3C-C903-4844-9853-8DFCCADF30E0}" presName="hierRoot2" presStyleCnt="0"/>
      <dgm:spPr/>
    </dgm:pt>
    <dgm:pt modelId="{F53D90F3-0AED-475D-9B5A-606F94D73C5E}" type="pres">
      <dgm:prSet presAssocID="{6C69CF3C-C903-4844-9853-8DFCCADF30E0}" presName="composite2" presStyleCnt="0"/>
      <dgm:spPr/>
    </dgm:pt>
    <dgm:pt modelId="{6C3F2222-ADC4-493F-A882-215B5726C56E}" type="pres">
      <dgm:prSet presAssocID="{6C69CF3C-C903-4844-9853-8DFCCADF30E0}" presName="background2" presStyleLbl="node2" presStyleIdx="3" presStyleCnt="5"/>
      <dgm:spPr/>
    </dgm:pt>
    <dgm:pt modelId="{1A9E30BA-10B5-45CE-8828-8CB091D41032}" type="pres">
      <dgm:prSet presAssocID="{6C69CF3C-C903-4844-9853-8DFCCADF30E0}" presName="text2" presStyleLbl="fgAcc2" presStyleIdx="3" presStyleCnt="5" custScaleX="91219" custScaleY="92635" custLinFactNeighborX="-6030" custLinFactNeighborY="-8978">
        <dgm:presLayoutVars>
          <dgm:chPref val="3"/>
        </dgm:presLayoutVars>
      </dgm:prSet>
      <dgm:spPr/>
      <dgm:t>
        <a:bodyPr/>
        <a:lstStyle/>
        <a:p>
          <a:endParaRPr lang="tr-TR"/>
        </a:p>
      </dgm:t>
    </dgm:pt>
    <dgm:pt modelId="{D52D54BB-FFAB-4773-8BE6-2D362303F611}" type="pres">
      <dgm:prSet presAssocID="{6C69CF3C-C903-4844-9853-8DFCCADF30E0}" presName="hierChild3" presStyleCnt="0"/>
      <dgm:spPr/>
    </dgm:pt>
    <dgm:pt modelId="{F9245234-D9CF-4D72-88C9-00A96D953EFF}" type="pres">
      <dgm:prSet presAssocID="{7888EB98-9C33-4CF4-AB48-6DE8C673A4DC}" presName="Name10" presStyleLbl="parChTrans1D2" presStyleIdx="4" presStyleCnt="5"/>
      <dgm:spPr/>
      <dgm:t>
        <a:bodyPr/>
        <a:lstStyle/>
        <a:p>
          <a:endParaRPr lang="tr-TR"/>
        </a:p>
      </dgm:t>
    </dgm:pt>
    <dgm:pt modelId="{140A714E-4C74-47F3-AF71-BCA9A01C0F8B}" type="pres">
      <dgm:prSet presAssocID="{DF2EF6AC-1860-4E4D-A892-AE1C17B3D366}" presName="hierRoot2" presStyleCnt="0"/>
      <dgm:spPr/>
    </dgm:pt>
    <dgm:pt modelId="{B4D96E5B-EC18-4B24-835A-75DB197FD1A0}" type="pres">
      <dgm:prSet presAssocID="{DF2EF6AC-1860-4E4D-A892-AE1C17B3D366}" presName="composite2" presStyleCnt="0"/>
      <dgm:spPr/>
    </dgm:pt>
    <dgm:pt modelId="{7E46E6C2-B45B-4752-A31E-87C6AD0E5F9A}" type="pres">
      <dgm:prSet presAssocID="{DF2EF6AC-1860-4E4D-A892-AE1C17B3D366}" presName="background2" presStyleLbl="node2" presStyleIdx="4" presStyleCnt="5"/>
      <dgm:spPr/>
    </dgm:pt>
    <dgm:pt modelId="{9BF1A793-3436-4D03-9EE4-FD8A080144B5}" type="pres">
      <dgm:prSet presAssocID="{DF2EF6AC-1860-4E4D-A892-AE1C17B3D366}" presName="text2" presStyleLbl="fgAcc2" presStyleIdx="4" presStyleCnt="5" custScaleX="109542" custScaleY="111479">
        <dgm:presLayoutVars>
          <dgm:chPref val="3"/>
        </dgm:presLayoutVars>
      </dgm:prSet>
      <dgm:spPr/>
      <dgm:t>
        <a:bodyPr/>
        <a:lstStyle/>
        <a:p>
          <a:endParaRPr lang="tr-TR"/>
        </a:p>
      </dgm:t>
    </dgm:pt>
    <dgm:pt modelId="{65EC3045-8230-48B1-A55E-57D330AAD8F2}" type="pres">
      <dgm:prSet presAssocID="{DF2EF6AC-1860-4E4D-A892-AE1C17B3D366}" presName="hierChild3" presStyleCnt="0"/>
      <dgm:spPr/>
    </dgm:pt>
  </dgm:ptLst>
  <dgm:cxnLst>
    <dgm:cxn modelId="{035FCE52-8258-473D-A5FB-51DE13073F9D}" type="presOf" srcId="{C189157D-45CB-4414-95C2-8BC777ED6C0A}" destId="{048BF4BD-A257-48F3-B482-9650FCC6EFD7}" srcOrd="0" destOrd="0" presId="urn:microsoft.com/office/officeart/2005/8/layout/hierarchy1"/>
    <dgm:cxn modelId="{F6E8A900-3B66-4FEA-ABF3-71F9C58B7C86}" type="presOf" srcId="{7888EB98-9C33-4CF4-AB48-6DE8C673A4DC}" destId="{F9245234-D9CF-4D72-88C9-00A96D953EFF}" srcOrd="0" destOrd="0" presId="urn:microsoft.com/office/officeart/2005/8/layout/hierarchy1"/>
    <dgm:cxn modelId="{6294E838-0529-4CCB-9FF5-1C3C76A19512}" type="presOf" srcId="{4A1DF623-DC71-464D-AACA-BADBCC329FE5}" destId="{E93B18F7-AC56-4B5C-9CE3-EC6891C5C886}" srcOrd="0" destOrd="0" presId="urn:microsoft.com/office/officeart/2005/8/layout/hierarchy1"/>
    <dgm:cxn modelId="{6821E9DB-494A-44E0-8F21-4108EA7AF5F4}" srcId="{08C6F427-B235-4C97-97FC-DE7FFD8B451A}" destId="{4A1DF623-DC71-464D-AACA-BADBCC329FE5}" srcOrd="2" destOrd="0" parTransId="{C189157D-45CB-4414-95C2-8BC777ED6C0A}" sibTransId="{FC7FDDC2-96E6-4C53-BF5B-E05AE54364CC}"/>
    <dgm:cxn modelId="{5580B2D4-F284-4FE8-A346-3DD3A3904F93}" type="presOf" srcId="{4E0D5E86-263A-443A-BAD2-FB6177C702D5}" destId="{C42938A2-793F-4EFE-9FD4-90354360558E}" srcOrd="0" destOrd="0" presId="urn:microsoft.com/office/officeart/2005/8/layout/hierarchy1"/>
    <dgm:cxn modelId="{504F3D5A-A71B-4665-9229-128BA6B5DFCC}" type="presOf" srcId="{89FC7C15-3879-4828-934A-A661D5BCA5D6}" destId="{2E7C2341-83D2-4A67-B04A-1085CC0FC7DE}" srcOrd="0" destOrd="0" presId="urn:microsoft.com/office/officeart/2005/8/layout/hierarchy1"/>
    <dgm:cxn modelId="{570A3410-7B45-455C-A0A5-B49452A36221}" type="presOf" srcId="{4FA41870-A632-4B46-BD65-0701F53BF7BB}" destId="{0591BA10-789B-41A6-A1E5-5720C6C92FA9}" srcOrd="0" destOrd="0" presId="urn:microsoft.com/office/officeart/2005/8/layout/hierarchy1"/>
    <dgm:cxn modelId="{CFD8EF0E-BF98-4814-8ACF-D927BA1405BE}" srcId="{08C6F427-B235-4C97-97FC-DE7FFD8B451A}" destId="{6C69CF3C-C903-4844-9853-8DFCCADF30E0}" srcOrd="3" destOrd="0" parTransId="{748C182A-5E87-4AFA-8777-2822AFAAC5E9}" sibTransId="{A3BBD196-E6CC-4662-B8CA-7F2C586D564F}"/>
    <dgm:cxn modelId="{E88F068C-00F6-4602-9660-F3D03316930E}" srcId="{08C6F427-B235-4C97-97FC-DE7FFD8B451A}" destId="{DF2EF6AC-1860-4E4D-A892-AE1C17B3D366}" srcOrd="4" destOrd="0" parTransId="{7888EB98-9C33-4CF4-AB48-6DE8C673A4DC}" sibTransId="{13A3FDE1-55B5-4ACA-8926-5C49ACD415F1}"/>
    <dgm:cxn modelId="{52918BDC-A7C9-4D20-B910-46D9C4E4734F}" srcId="{4E0D5E86-263A-443A-BAD2-FB6177C702D5}" destId="{08C6F427-B235-4C97-97FC-DE7FFD8B451A}" srcOrd="0" destOrd="0" parTransId="{9BC89594-FF51-4CDF-A604-51BDD56DE613}" sibTransId="{69C15553-3ABC-44FD-AF69-FCF94B6FBECF}"/>
    <dgm:cxn modelId="{4B53E5A1-4AF1-4EFF-8975-A7E6BCE23068}" type="presOf" srcId="{6C69CF3C-C903-4844-9853-8DFCCADF30E0}" destId="{1A9E30BA-10B5-45CE-8828-8CB091D41032}" srcOrd="0" destOrd="0" presId="urn:microsoft.com/office/officeart/2005/8/layout/hierarchy1"/>
    <dgm:cxn modelId="{B3F6AFFC-B350-456D-A150-8DC219567963}" type="presOf" srcId="{607A4091-7745-4F28-B857-47B2E8E8B674}" destId="{54E17AF8-00A0-4280-8D14-DE0DF63232E2}" srcOrd="0" destOrd="0" presId="urn:microsoft.com/office/officeart/2005/8/layout/hierarchy1"/>
    <dgm:cxn modelId="{4594166A-79D4-4601-8C57-ABEB67FAF63B}" type="presOf" srcId="{748C182A-5E87-4AFA-8777-2822AFAAC5E9}" destId="{D0BBD3BB-14AB-4AD6-B5E7-2566D09DBC72}" srcOrd="0" destOrd="0" presId="urn:microsoft.com/office/officeart/2005/8/layout/hierarchy1"/>
    <dgm:cxn modelId="{E22E9A97-8E17-4276-B742-3A93EB5B710B}" type="presOf" srcId="{9811E122-CA5C-43FB-BFD0-39A1FFF7E28F}" destId="{7C8C7D28-8832-4359-8877-439E5A418202}" srcOrd="0" destOrd="0" presId="urn:microsoft.com/office/officeart/2005/8/layout/hierarchy1"/>
    <dgm:cxn modelId="{F720602F-8B26-404E-96AA-6A8369C567D6}" srcId="{08C6F427-B235-4C97-97FC-DE7FFD8B451A}" destId="{9811E122-CA5C-43FB-BFD0-39A1FFF7E28F}" srcOrd="0" destOrd="0" parTransId="{89FC7C15-3879-4828-934A-A661D5BCA5D6}" sibTransId="{64C7F4F5-2D95-4877-947F-4E397BD7C3CD}"/>
    <dgm:cxn modelId="{A060CA23-BD5A-445F-9CCF-7FA70B160E67}" type="presOf" srcId="{08C6F427-B235-4C97-97FC-DE7FFD8B451A}" destId="{259F6EE6-6AFE-432C-BAB6-8189EC5E3D00}" srcOrd="0" destOrd="0" presId="urn:microsoft.com/office/officeart/2005/8/layout/hierarchy1"/>
    <dgm:cxn modelId="{6892D6A4-6C6C-4991-A5D2-F4F0DFFECA46}" type="presOf" srcId="{DF2EF6AC-1860-4E4D-A892-AE1C17B3D366}" destId="{9BF1A793-3436-4D03-9EE4-FD8A080144B5}" srcOrd="0" destOrd="0" presId="urn:microsoft.com/office/officeart/2005/8/layout/hierarchy1"/>
    <dgm:cxn modelId="{87B5A4BC-FD49-40FD-B0A6-A17FE656CFAA}" srcId="{08C6F427-B235-4C97-97FC-DE7FFD8B451A}" destId="{4FA41870-A632-4B46-BD65-0701F53BF7BB}" srcOrd="1" destOrd="0" parTransId="{607A4091-7745-4F28-B857-47B2E8E8B674}" sibTransId="{E2835333-2261-4321-8FB5-41A48636C2D2}"/>
    <dgm:cxn modelId="{BA35D46F-9BF3-48B5-8B09-D3AEA5D56767}" type="presParOf" srcId="{C42938A2-793F-4EFE-9FD4-90354360558E}" destId="{F6B10C82-820F-44A2-B603-126C4D3C0DD8}" srcOrd="0" destOrd="0" presId="urn:microsoft.com/office/officeart/2005/8/layout/hierarchy1"/>
    <dgm:cxn modelId="{B67B0E44-9FCC-4BDE-9050-C38C2ACEE13F}" type="presParOf" srcId="{F6B10C82-820F-44A2-B603-126C4D3C0DD8}" destId="{80F411FB-7B14-4799-8B5E-35F6EF49C800}" srcOrd="0" destOrd="0" presId="urn:microsoft.com/office/officeart/2005/8/layout/hierarchy1"/>
    <dgm:cxn modelId="{8009CC2D-1401-4976-BDC4-DF554C034C4A}" type="presParOf" srcId="{80F411FB-7B14-4799-8B5E-35F6EF49C800}" destId="{5281D4D6-C451-462B-BAE2-E86A6E141C65}" srcOrd="0" destOrd="0" presId="urn:microsoft.com/office/officeart/2005/8/layout/hierarchy1"/>
    <dgm:cxn modelId="{AA3158B0-4D45-4308-9553-E282360D1734}" type="presParOf" srcId="{80F411FB-7B14-4799-8B5E-35F6EF49C800}" destId="{259F6EE6-6AFE-432C-BAB6-8189EC5E3D00}" srcOrd="1" destOrd="0" presId="urn:microsoft.com/office/officeart/2005/8/layout/hierarchy1"/>
    <dgm:cxn modelId="{0F2D46A9-3890-4F6F-8959-19F97986CE7E}" type="presParOf" srcId="{F6B10C82-820F-44A2-B603-126C4D3C0DD8}" destId="{DD1DD64F-0B6B-4A49-AECE-BC4852C75141}" srcOrd="1" destOrd="0" presId="urn:microsoft.com/office/officeart/2005/8/layout/hierarchy1"/>
    <dgm:cxn modelId="{6F1085F2-ACA6-4D53-AF90-272A8B0B80B5}" type="presParOf" srcId="{DD1DD64F-0B6B-4A49-AECE-BC4852C75141}" destId="{2E7C2341-83D2-4A67-B04A-1085CC0FC7DE}" srcOrd="0" destOrd="0" presId="urn:microsoft.com/office/officeart/2005/8/layout/hierarchy1"/>
    <dgm:cxn modelId="{064B3832-996C-408F-A4E3-F137D3D5B50F}" type="presParOf" srcId="{DD1DD64F-0B6B-4A49-AECE-BC4852C75141}" destId="{CAF54727-D85B-4078-867E-B2890B5477CB}" srcOrd="1" destOrd="0" presId="urn:microsoft.com/office/officeart/2005/8/layout/hierarchy1"/>
    <dgm:cxn modelId="{6B7C73DE-D242-4A58-B098-DAD13DD93329}" type="presParOf" srcId="{CAF54727-D85B-4078-867E-B2890B5477CB}" destId="{80DD526A-49FF-4984-9212-5F0A35F8155A}" srcOrd="0" destOrd="0" presId="urn:microsoft.com/office/officeart/2005/8/layout/hierarchy1"/>
    <dgm:cxn modelId="{4CDC1136-B17B-434F-951E-DEDB607C2440}" type="presParOf" srcId="{80DD526A-49FF-4984-9212-5F0A35F8155A}" destId="{55CD1AC6-91A1-4E30-A11B-9EAEF24D5E96}" srcOrd="0" destOrd="0" presId="urn:microsoft.com/office/officeart/2005/8/layout/hierarchy1"/>
    <dgm:cxn modelId="{4664B05D-7AC0-4D68-9972-49F95C16780D}" type="presParOf" srcId="{80DD526A-49FF-4984-9212-5F0A35F8155A}" destId="{7C8C7D28-8832-4359-8877-439E5A418202}" srcOrd="1" destOrd="0" presId="urn:microsoft.com/office/officeart/2005/8/layout/hierarchy1"/>
    <dgm:cxn modelId="{35981A83-E135-4A23-9CC9-45D76D82E61D}" type="presParOf" srcId="{CAF54727-D85B-4078-867E-B2890B5477CB}" destId="{B7705CA4-5F91-4560-958C-0B009C70DA05}" srcOrd="1" destOrd="0" presId="urn:microsoft.com/office/officeart/2005/8/layout/hierarchy1"/>
    <dgm:cxn modelId="{59725BC9-AF96-4009-9C56-637D5497D77A}" type="presParOf" srcId="{DD1DD64F-0B6B-4A49-AECE-BC4852C75141}" destId="{54E17AF8-00A0-4280-8D14-DE0DF63232E2}" srcOrd="2" destOrd="0" presId="urn:microsoft.com/office/officeart/2005/8/layout/hierarchy1"/>
    <dgm:cxn modelId="{28A2A17F-0792-46BD-9C2B-C3FA8C6D30D9}" type="presParOf" srcId="{DD1DD64F-0B6B-4A49-AECE-BC4852C75141}" destId="{A4E0D2E7-54B6-433D-A354-D21440829800}" srcOrd="3" destOrd="0" presId="urn:microsoft.com/office/officeart/2005/8/layout/hierarchy1"/>
    <dgm:cxn modelId="{D5900032-892E-4459-98F6-465C56883925}" type="presParOf" srcId="{A4E0D2E7-54B6-433D-A354-D21440829800}" destId="{DCF9061D-CD1A-491E-A589-E45A6B0778E6}" srcOrd="0" destOrd="0" presId="urn:microsoft.com/office/officeart/2005/8/layout/hierarchy1"/>
    <dgm:cxn modelId="{D08C6887-6445-425C-B6F2-A9CA2E759B6D}" type="presParOf" srcId="{DCF9061D-CD1A-491E-A589-E45A6B0778E6}" destId="{5CF3405C-12B3-4AA9-9010-BE1EF8518B5C}" srcOrd="0" destOrd="0" presId="urn:microsoft.com/office/officeart/2005/8/layout/hierarchy1"/>
    <dgm:cxn modelId="{124508BC-86E2-41CC-A4AA-FE73131B6278}" type="presParOf" srcId="{DCF9061D-CD1A-491E-A589-E45A6B0778E6}" destId="{0591BA10-789B-41A6-A1E5-5720C6C92FA9}" srcOrd="1" destOrd="0" presId="urn:microsoft.com/office/officeart/2005/8/layout/hierarchy1"/>
    <dgm:cxn modelId="{B72F117D-9D00-4EF9-8C8F-92948BEEA4E8}" type="presParOf" srcId="{A4E0D2E7-54B6-433D-A354-D21440829800}" destId="{0D00C1E8-2718-4CFA-AFF6-253D4CAE2F51}" srcOrd="1" destOrd="0" presId="urn:microsoft.com/office/officeart/2005/8/layout/hierarchy1"/>
    <dgm:cxn modelId="{3D8D84C9-D083-42F1-9DDF-F0AE81C2171D}" type="presParOf" srcId="{DD1DD64F-0B6B-4A49-AECE-BC4852C75141}" destId="{048BF4BD-A257-48F3-B482-9650FCC6EFD7}" srcOrd="4" destOrd="0" presId="urn:microsoft.com/office/officeart/2005/8/layout/hierarchy1"/>
    <dgm:cxn modelId="{A33C5233-23FC-4323-A08A-08D9AA0C48E7}" type="presParOf" srcId="{DD1DD64F-0B6B-4A49-AECE-BC4852C75141}" destId="{B5545BBA-FA66-4467-B544-0E1283E7D4CF}" srcOrd="5" destOrd="0" presId="urn:microsoft.com/office/officeart/2005/8/layout/hierarchy1"/>
    <dgm:cxn modelId="{C2BCF2A1-C5C2-46F6-8D01-1B4465382125}" type="presParOf" srcId="{B5545BBA-FA66-4467-B544-0E1283E7D4CF}" destId="{292BB94B-414B-4E32-A834-294E6CEA6E87}" srcOrd="0" destOrd="0" presId="urn:microsoft.com/office/officeart/2005/8/layout/hierarchy1"/>
    <dgm:cxn modelId="{867230AA-2A5B-486A-802A-6B6D8C6DF28A}" type="presParOf" srcId="{292BB94B-414B-4E32-A834-294E6CEA6E87}" destId="{D9848314-7758-4485-8881-F2C3EEC6ECB7}" srcOrd="0" destOrd="0" presId="urn:microsoft.com/office/officeart/2005/8/layout/hierarchy1"/>
    <dgm:cxn modelId="{037C06A6-5962-4DEE-841E-545ECF347DCC}" type="presParOf" srcId="{292BB94B-414B-4E32-A834-294E6CEA6E87}" destId="{E93B18F7-AC56-4B5C-9CE3-EC6891C5C886}" srcOrd="1" destOrd="0" presId="urn:microsoft.com/office/officeart/2005/8/layout/hierarchy1"/>
    <dgm:cxn modelId="{69D3FA5F-F232-4E04-8CED-1EE21C1AD27B}" type="presParOf" srcId="{B5545BBA-FA66-4467-B544-0E1283E7D4CF}" destId="{518996D4-9170-4302-BB3C-5110E4101051}" srcOrd="1" destOrd="0" presId="urn:microsoft.com/office/officeart/2005/8/layout/hierarchy1"/>
    <dgm:cxn modelId="{ADCAEC43-D93D-4037-9887-68824BE457D1}" type="presParOf" srcId="{DD1DD64F-0B6B-4A49-AECE-BC4852C75141}" destId="{D0BBD3BB-14AB-4AD6-B5E7-2566D09DBC72}" srcOrd="6" destOrd="0" presId="urn:microsoft.com/office/officeart/2005/8/layout/hierarchy1"/>
    <dgm:cxn modelId="{1A93B56A-6EE4-40DF-9055-F17EF8F03D8F}" type="presParOf" srcId="{DD1DD64F-0B6B-4A49-AECE-BC4852C75141}" destId="{D8E88D71-45C7-4C63-9B39-DE307E1EF86A}" srcOrd="7" destOrd="0" presId="urn:microsoft.com/office/officeart/2005/8/layout/hierarchy1"/>
    <dgm:cxn modelId="{028A40C5-6E59-4A7D-B8D6-AF9F4CDBE71F}" type="presParOf" srcId="{D8E88D71-45C7-4C63-9B39-DE307E1EF86A}" destId="{F53D90F3-0AED-475D-9B5A-606F94D73C5E}" srcOrd="0" destOrd="0" presId="urn:microsoft.com/office/officeart/2005/8/layout/hierarchy1"/>
    <dgm:cxn modelId="{453E21A9-F847-4164-81A1-C8AC923B94D1}" type="presParOf" srcId="{F53D90F3-0AED-475D-9B5A-606F94D73C5E}" destId="{6C3F2222-ADC4-493F-A882-215B5726C56E}" srcOrd="0" destOrd="0" presId="urn:microsoft.com/office/officeart/2005/8/layout/hierarchy1"/>
    <dgm:cxn modelId="{FDBF9309-7986-4E4D-B1EE-3B799B6C37CA}" type="presParOf" srcId="{F53D90F3-0AED-475D-9B5A-606F94D73C5E}" destId="{1A9E30BA-10B5-45CE-8828-8CB091D41032}" srcOrd="1" destOrd="0" presId="urn:microsoft.com/office/officeart/2005/8/layout/hierarchy1"/>
    <dgm:cxn modelId="{4B881357-9993-425D-82E0-561B8DE84478}" type="presParOf" srcId="{D8E88D71-45C7-4C63-9B39-DE307E1EF86A}" destId="{D52D54BB-FFAB-4773-8BE6-2D362303F611}" srcOrd="1" destOrd="0" presId="urn:microsoft.com/office/officeart/2005/8/layout/hierarchy1"/>
    <dgm:cxn modelId="{E52CE5B3-5301-42F5-8DFB-11504F306154}" type="presParOf" srcId="{DD1DD64F-0B6B-4A49-AECE-BC4852C75141}" destId="{F9245234-D9CF-4D72-88C9-00A96D953EFF}" srcOrd="8" destOrd="0" presId="urn:microsoft.com/office/officeart/2005/8/layout/hierarchy1"/>
    <dgm:cxn modelId="{B4A83BD3-A068-466B-A62F-ED7E946ABE8F}" type="presParOf" srcId="{DD1DD64F-0B6B-4A49-AECE-BC4852C75141}" destId="{140A714E-4C74-47F3-AF71-BCA9A01C0F8B}" srcOrd="9" destOrd="0" presId="urn:microsoft.com/office/officeart/2005/8/layout/hierarchy1"/>
    <dgm:cxn modelId="{B3341C28-B3DC-4492-BAEF-54446BDF305F}" type="presParOf" srcId="{140A714E-4C74-47F3-AF71-BCA9A01C0F8B}" destId="{B4D96E5B-EC18-4B24-835A-75DB197FD1A0}" srcOrd="0" destOrd="0" presId="urn:microsoft.com/office/officeart/2005/8/layout/hierarchy1"/>
    <dgm:cxn modelId="{1199D248-E5F7-4B8C-A26E-3E799980F531}" type="presParOf" srcId="{B4D96E5B-EC18-4B24-835A-75DB197FD1A0}" destId="{7E46E6C2-B45B-4752-A31E-87C6AD0E5F9A}" srcOrd="0" destOrd="0" presId="urn:microsoft.com/office/officeart/2005/8/layout/hierarchy1"/>
    <dgm:cxn modelId="{16DB2278-1D89-4771-8161-310E8149164E}" type="presParOf" srcId="{B4D96E5B-EC18-4B24-835A-75DB197FD1A0}" destId="{9BF1A793-3436-4D03-9EE4-FD8A080144B5}" srcOrd="1" destOrd="0" presId="urn:microsoft.com/office/officeart/2005/8/layout/hierarchy1"/>
    <dgm:cxn modelId="{7C3B5CF4-8B5F-4663-882E-5394E21AB935}" type="presParOf" srcId="{140A714E-4C74-47F3-AF71-BCA9A01C0F8B}" destId="{65EC3045-8230-48B1-A55E-57D330AAD8F2}"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5B2C17-DF16-4D50-AF69-6931E532DC7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9DAD5A3A-35C9-4657-B34C-924218B8B4C4}">
      <dgm:prSet phldrT="[Metin]" custT="1"/>
      <dgm:spPr/>
      <dgm:t>
        <a:bodyPr/>
        <a:lstStyle/>
        <a:p>
          <a:r>
            <a:rPr lang="tr-TR" sz="1200" b="1" dirty="0" smtClean="0">
              <a:solidFill>
                <a:srgbClr val="FF0000"/>
              </a:solidFill>
            </a:rPr>
            <a:t>REHBERLİK HİZMETLERİ YÜRÜTME KOMİSYONU</a:t>
          </a:r>
        </a:p>
        <a:p>
          <a:r>
            <a:rPr lang="tr-TR" sz="1200" b="1" dirty="0" smtClean="0">
              <a:solidFill>
                <a:schemeClr val="bg1"/>
              </a:solidFill>
            </a:rPr>
            <a:t>Eğitim </a:t>
          </a:r>
          <a:r>
            <a:rPr lang="tr-TR" sz="1200" b="1" dirty="0" smtClean="0">
              <a:solidFill>
                <a:schemeClr val="bg1"/>
              </a:solidFill>
            </a:rPr>
            <a:t>Kurumu Müdürü Başkanlığında</a:t>
          </a:r>
          <a:endParaRPr lang="tr-TR" sz="1200" b="1" dirty="0">
            <a:solidFill>
              <a:schemeClr val="bg1"/>
            </a:solidFill>
          </a:endParaRPr>
        </a:p>
      </dgm:t>
    </dgm:pt>
    <dgm:pt modelId="{C39C7E7C-3C08-4EEB-BDF6-3F95E1630DE4}" type="parTrans" cxnId="{39F7D118-0B06-421E-A758-CD60583A58E7}">
      <dgm:prSet/>
      <dgm:spPr/>
      <dgm:t>
        <a:bodyPr/>
        <a:lstStyle/>
        <a:p>
          <a:endParaRPr lang="tr-TR"/>
        </a:p>
      </dgm:t>
    </dgm:pt>
    <dgm:pt modelId="{4417B900-81AA-43D7-9B1E-370E0AA4FBC4}" type="sibTrans" cxnId="{39F7D118-0B06-421E-A758-CD60583A58E7}">
      <dgm:prSet/>
      <dgm:spPr/>
      <dgm:t>
        <a:bodyPr/>
        <a:lstStyle/>
        <a:p>
          <a:endParaRPr lang="tr-TR"/>
        </a:p>
      </dgm:t>
    </dgm:pt>
    <dgm:pt modelId="{2A2CD66B-3D93-4CD5-BB43-98D5B57BC9F1}">
      <dgm:prSet phldrT="[Metin]" custT="1"/>
      <dgm:spPr/>
      <dgm:t>
        <a:bodyPr/>
        <a:lstStyle/>
        <a:p>
          <a:r>
            <a:rPr lang="tr-TR" sz="1000" dirty="0" smtClean="0">
              <a:solidFill>
                <a:schemeClr val="bg1"/>
              </a:solidFill>
            </a:rPr>
            <a:t>Müdür Başyardımcısı,sınıf ve Şubelerden Sorumlu Müdür Yardımcıları ve pansiyondan Sorumlu Müdür Yardımcıları ile Rehberlik Hizmetlerinden Sorumlu Müdür Yardımcısı </a:t>
          </a:r>
          <a:endParaRPr lang="tr-TR" sz="1000" dirty="0">
            <a:solidFill>
              <a:schemeClr val="bg1"/>
            </a:solidFill>
          </a:endParaRPr>
        </a:p>
      </dgm:t>
    </dgm:pt>
    <dgm:pt modelId="{723A9BFF-6C82-41F4-BF8F-C56132078546}" type="parTrans" cxnId="{FF20C0C1-D987-44BF-9CB3-982D84360ECC}">
      <dgm:prSet/>
      <dgm:spPr/>
      <dgm:t>
        <a:bodyPr/>
        <a:lstStyle/>
        <a:p>
          <a:endParaRPr lang="tr-TR"/>
        </a:p>
      </dgm:t>
    </dgm:pt>
    <dgm:pt modelId="{D6B80F25-20A7-47EB-84E6-B5A2AC16282C}" type="sibTrans" cxnId="{FF20C0C1-D987-44BF-9CB3-982D84360ECC}">
      <dgm:prSet/>
      <dgm:spPr/>
      <dgm:t>
        <a:bodyPr/>
        <a:lstStyle/>
        <a:p>
          <a:endParaRPr lang="tr-TR"/>
        </a:p>
      </dgm:t>
    </dgm:pt>
    <dgm:pt modelId="{B344C0DD-3EAC-4D66-AF0A-28A1B781A046}">
      <dgm:prSet phldrT="[Metin]" custT="1"/>
      <dgm:spPr/>
      <dgm:t>
        <a:bodyPr/>
        <a:lstStyle/>
        <a:p>
          <a:r>
            <a:rPr lang="tr-TR" sz="1000" dirty="0" smtClean="0">
              <a:solidFill>
                <a:schemeClr val="bg1"/>
              </a:solidFill>
            </a:rPr>
            <a:t>Rehberlik Öğretmenleri</a:t>
          </a:r>
          <a:endParaRPr lang="tr-TR" sz="1000" dirty="0">
            <a:solidFill>
              <a:schemeClr val="bg1"/>
            </a:solidFill>
          </a:endParaRPr>
        </a:p>
      </dgm:t>
    </dgm:pt>
    <dgm:pt modelId="{C6967C68-0CC3-4484-B9AF-340E5AF8B4BF}" type="parTrans" cxnId="{3930C0DD-D899-45B4-A83E-7AC8D51F66F8}">
      <dgm:prSet/>
      <dgm:spPr/>
      <dgm:t>
        <a:bodyPr/>
        <a:lstStyle/>
        <a:p>
          <a:endParaRPr lang="tr-TR"/>
        </a:p>
      </dgm:t>
    </dgm:pt>
    <dgm:pt modelId="{D3403D4F-CE41-409B-A3CD-1757A740C119}" type="sibTrans" cxnId="{3930C0DD-D899-45B4-A83E-7AC8D51F66F8}">
      <dgm:prSet/>
      <dgm:spPr/>
      <dgm:t>
        <a:bodyPr/>
        <a:lstStyle/>
        <a:p>
          <a:endParaRPr lang="tr-TR"/>
        </a:p>
      </dgm:t>
    </dgm:pt>
    <dgm:pt modelId="{5A523D35-33C3-4F91-8650-E5487917FCD4}">
      <dgm:prSet phldrT="[Metin]" custT="1"/>
      <dgm:spPr/>
      <dgm:t>
        <a:bodyPr/>
        <a:lstStyle/>
        <a:p>
          <a:r>
            <a:rPr lang="tr-TR" sz="1000" dirty="0" smtClean="0">
              <a:solidFill>
                <a:schemeClr val="bg1"/>
              </a:solidFill>
            </a:rPr>
            <a:t>Sınıf Rehber Öğretmenlerinden her sınıf Düzeyinde Seçilecek </a:t>
          </a:r>
          <a:r>
            <a:rPr lang="tr-TR" sz="1000" dirty="0" smtClean="0">
              <a:solidFill>
                <a:schemeClr val="bg1"/>
              </a:solidFill>
            </a:rPr>
            <a:t>en az  </a:t>
          </a:r>
          <a:r>
            <a:rPr lang="tr-TR" sz="1000" dirty="0" smtClean="0">
              <a:solidFill>
                <a:schemeClr val="bg1"/>
              </a:solidFill>
            </a:rPr>
            <a:t>birer temsilci</a:t>
          </a:r>
          <a:endParaRPr lang="tr-TR" sz="1000" dirty="0">
            <a:solidFill>
              <a:schemeClr val="bg1"/>
            </a:solidFill>
          </a:endParaRPr>
        </a:p>
      </dgm:t>
    </dgm:pt>
    <dgm:pt modelId="{D0465F0E-2879-4FD1-A9C5-1C03D33B7516}" type="parTrans" cxnId="{73F2E708-E947-4DE2-A699-E3B5243DE3CE}">
      <dgm:prSet/>
      <dgm:spPr/>
      <dgm:t>
        <a:bodyPr/>
        <a:lstStyle/>
        <a:p>
          <a:endParaRPr lang="tr-TR"/>
        </a:p>
      </dgm:t>
    </dgm:pt>
    <dgm:pt modelId="{CF6094BD-7D17-4B89-9DD1-D900C169FCCD}" type="sibTrans" cxnId="{73F2E708-E947-4DE2-A699-E3B5243DE3CE}">
      <dgm:prSet/>
      <dgm:spPr/>
      <dgm:t>
        <a:bodyPr/>
        <a:lstStyle/>
        <a:p>
          <a:endParaRPr lang="tr-TR"/>
        </a:p>
      </dgm:t>
    </dgm:pt>
    <dgm:pt modelId="{DAC98C5A-0B32-41F7-A112-4C5295AA4A0E}">
      <dgm:prSet custT="1"/>
      <dgm:spPr/>
      <dgm:t>
        <a:bodyPr/>
        <a:lstStyle/>
        <a:p>
          <a:r>
            <a:rPr lang="tr-TR" sz="1000" dirty="0" smtClean="0">
              <a:solidFill>
                <a:schemeClr val="bg1"/>
              </a:solidFill>
            </a:rPr>
            <a:t>Ortaöğretim Kurumlarında Disiplin Kurulu  ve Onur Kurulundan; İlköğretim kurumlarında ise Öğrenci Davranışları Değerlendirme Kurulundan birer temsilci</a:t>
          </a:r>
          <a:endParaRPr lang="tr-TR" sz="1000" dirty="0">
            <a:solidFill>
              <a:schemeClr val="bg1"/>
            </a:solidFill>
          </a:endParaRPr>
        </a:p>
      </dgm:t>
    </dgm:pt>
    <dgm:pt modelId="{AC652F46-2237-4A73-A837-761FADEF9A86}" type="parTrans" cxnId="{026B6E33-7D94-4989-9CCD-B514600506BD}">
      <dgm:prSet/>
      <dgm:spPr/>
      <dgm:t>
        <a:bodyPr/>
        <a:lstStyle/>
        <a:p>
          <a:endParaRPr lang="tr-TR"/>
        </a:p>
      </dgm:t>
    </dgm:pt>
    <dgm:pt modelId="{9D8A56F9-507E-4165-8B20-7EE22D80FB96}" type="sibTrans" cxnId="{026B6E33-7D94-4989-9CCD-B514600506BD}">
      <dgm:prSet/>
      <dgm:spPr/>
      <dgm:t>
        <a:bodyPr/>
        <a:lstStyle/>
        <a:p>
          <a:endParaRPr lang="tr-TR"/>
        </a:p>
      </dgm:t>
    </dgm:pt>
    <dgm:pt modelId="{4458B62D-0AF1-4532-9F9F-C28210626BC6}">
      <dgm:prSet custT="1"/>
      <dgm:spPr/>
      <dgm:t>
        <a:bodyPr/>
        <a:lstStyle/>
        <a:p>
          <a:r>
            <a:rPr lang="tr-TR" sz="1000" dirty="0" smtClean="0">
              <a:solidFill>
                <a:schemeClr val="bg1"/>
              </a:solidFill>
            </a:rPr>
            <a:t>Okul Aile Birliği Temsilcisi</a:t>
          </a:r>
          <a:endParaRPr lang="tr-TR" sz="1000" dirty="0">
            <a:solidFill>
              <a:schemeClr val="bg1"/>
            </a:solidFill>
          </a:endParaRPr>
        </a:p>
      </dgm:t>
    </dgm:pt>
    <dgm:pt modelId="{DF943C34-4AF9-43FE-8C03-0D493B34BEF1}" type="parTrans" cxnId="{0EB10849-6A7C-42D4-BC46-D1112060328B}">
      <dgm:prSet/>
      <dgm:spPr/>
      <dgm:t>
        <a:bodyPr/>
        <a:lstStyle/>
        <a:p>
          <a:endParaRPr lang="tr-TR"/>
        </a:p>
      </dgm:t>
    </dgm:pt>
    <dgm:pt modelId="{59C3DE19-8AAC-4F6D-A7E1-0AC4D4A7400E}" type="sibTrans" cxnId="{0EB10849-6A7C-42D4-BC46-D1112060328B}">
      <dgm:prSet/>
      <dgm:spPr/>
      <dgm:t>
        <a:bodyPr/>
        <a:lstStyle/>
        <a:p>
          <a:endParaRPr lang="tr-TR"/>
        </a:p>
      </dgm:t>
    </dgm:pt>
    <dgm:pt modelId="{3A8BA489-0886-4EDF-9E21-876E5241EEA8}">
      <dgm:prSet custT="1"/>
      <dgm:spPr/>
      <dgm:t>
        <a:bodyPr/>
        <a:lstStyle/>
        <a:p>
          <a:r>
            <a:rPr lang="tr-TR" sz="1000" dirty="0" smtClean="0">
              <a:solidFill>
                <a:schemeClr val="bg1"/>
              </a:solidFill>
            </a:rPr>
            <a:t>Okul Öncesi Eğitim Kurumları Hariç Okul Öğrenci Temsilcisi</a:t>
          </a:r>
          <a:endParaRPr lang="tr-TR" sz="1000" dirty="0">
            <a:solidFill>
              <a:schemeClr val="bg1"/>
            </a:solidFill>
          </a:endParaRPr>
        </a:p>
      </dgm:t>
    </dgm:pt>
    <dgm:pt modelId="{8A54638F-7D7B-48D0-85D5-51417516D775}" type="parTrans" cxnId="{654249B6-1150-4C5A-A9CE-A77B206E19F2}">
      <dgm:prSet/>
      <dgm:spPr/>
      <dgm:t>
        <a:bodyPr/>
        <a:lstStyle/>
        <a:p>
          <a:endParaRPr lang="tr-TR"/>
        </a:p>
      </dgm:t>
    </dgm:pt>
    <dgm:pt modelId="{ED6E8C2E-0794-4C4F-9A21-1643BAEC2EFB}" type="sibTrans" cxnId="{654249B6-1150-4C5A-A9CE-A77B206E19F2}">
      <dgm:prSet/>
      <dgm:spPr/>
      <dgm:t>
        <a:bodyPr/>
        <a:lstStyle/>
        <a:p>
          <a:endParaRPr lang="tr-TR"/>
        </a:p>
      </dgm:t>
    </dgm:pt>
    <dgm:pt modelId="{AFBAD4F8-2186-42AA-9C3F-095235478BF7}" type="pres">
      <dgm:prSet presAssocID="{215B2C17-DF16-4D50-AF69-6931E532DC7A}" presName="hierChild1" presStyleCnt="0">
        <dgm:presLayoutVars>
          <dgm:orgChart val="1"/>
          <dgm:chPref val="1"/>
          <dgm:dir/>
          <dgm:animOne val="branch"/>
          <dgm:animLvl val="lvl"/>
          <dgm:resizeHandles/>
        </dgm:presLayoutVars>
      </dgm:prSet>
      <dgm:spPr/>
      <dgm:t>
        <a:bodyPr/>
        <a:lstStyle/>
        <a:p>
          <a:endParaRPr lang="tr-TR"/>
        </a:p>
      </dgm:t>
    </dgm:pt>
    <dgm:pt modelId="{F13A5C65-9E56-44CD-B75F-3666FD9EDBEA}" type="pres">
      <dgm:prSet presAssocID="{9DAD5A3A-35C9-4657-B34C-924218B8B4C4}" presName="hierRoot1" presStyleCnt="0">
        <dgm:presLayoutVars>
          <dgm:hierBranch val="init"/>
        </dgm:presLayoutVars>
      </dgm:prSet>
      <dgm:spPr/>
    </dgm:pt>
    <dgm:pt modelId="{26709A6B-28B8-46FE-890D-6E155447FA73}" type="pres">
      <dgm:prSet presAssocID="{9DAD5A3A-35C9-4657-B34C-924218B8B4C4}" presName="rootComposite1" presStyleCnt="0"/>
      <dgm:spPr/>
    </dgm:pt>
    <dgm:pt modelId="{CF6A5E6E-74E9-4B0B-A724-F7690B5A084F}" type="pres">
      <dgm:prSet presAssocID="{9DAD5A3A-35C9-4657-B34C-924218B8B4C4}" presName="rootText1" presStyleLbl="node0" presStyleIdx="0" presStyleCnt="1" custScaleX="145509" custScaleY="106714" custLinFactNeighborX="1994" custLinFactNeighborY="5670">
        <dgm:presLayoutVars>
          <dgm:chPref val="3"/>
        </dgm:presLayoutVars>
      </dgm:prSet>
      <dgm:spPr/>
      <dgm:t>
        <a:bodyPr/>
        <a:lstStyle/>
        <a:p>
          <a:endParaRPr lang="tr-TR"/>
        </a:p>
      </dgm:t>
    </dgm:pt>
    <dgm:pt modelId="{D8F2E64E-D151-4D40-9822-38C7E4D60A74}" type="pres">
      <dgm:prSet presAssocID="{9DAD5A3A-35C9-4657-B34C-924218B8B4C4}" presName="rootConnector1" presStyleLbl="node1" presStyleIdx="0" presStyleCnt="0"/>
      <dgm:spPr/>
      <dgm:t>
        <a:bodyPr/>
        <a:lstStyle/>
        <a:p>
          <a:endParaRPr lang="tr-TR"/>
        </a:p>
      </dgm:t>
    </dgm:pt>
    <dgm:pt modelId="{CB893B6B-BA7E-4B36-953B-147A48049A55}" type="pres">
      <dgm:prSet presAssocID="{9DAD5A3A-35C9-4657-B34C-924218B8B4C4}" presName="hierChild2" presStyleCnt="0"/>
      <dgm:spPr/>
    </dgm:pt>
    <dgm:pt modelId="{BBCB360D-370D-44AA-A26D-A70AA5AA7CA1}" type="pres">
      <dgm:prSet presAssocID="{723A9BFF-6C82-41F4-BF8F-C56132078546}" presName="Name37" presStyleLbl="parChTrans1D2" presStyleIdx="0" presStyleCnt="6"/>
      <dgm:spPr/>
      <dgm:t>
        <a:bodyPr/>
        <a:lstStyle/>
        <a:p>
          <a:endParaRPr lang="tr-TR"/>
        </a:p>
      </dgm:t>
    </dgm:pt>
    <dgm:pt modelId="{DF9EE715-4F2B-43BC-80BF-F7A77EE60361}" type="pres">
      <dgm:prSet presAssocID="{2A2CD66B-3D93-4CD5-BB43-98D5B57BC9F1}" presName="hierRoot2" presStyleCnt="0">
        <dgm:presLayoutVars>
          <dgm:hierBranch val="init"/>
        </dgm:presLayoutVars>
      </dgm:prSet>
      <dgm:spPr/>
    </dgm:pt>
    <dgm:pt modelId="{EC4257B2-C435-4DA4-A870-42C2F1F70728}" type="pres">
      <dgm:prSet presAssocID="{2A2CD66B-3D93-4CD5-BB43-98D5B57BC9F1}" presName="rootComposite" presStyleCnt="0"/>
      <dgm:spPr/>
    </dgm:pt>
    <dgm:pt modelId="{6408DAEA-8B4A-4FF5-9C45-1912EFDF3B1D}" type="pres">
      <dgm:prSet presAssocID="{2A2CD66B-3D93-4CD5-BB43-98D5B57BC9F1}" presName="rootText" presStyleLbl="node2" presStyleIdx="0" presStyleCnt="6" custScaleX="75836" custScaleY="234367">
        <dgm:presLayoutVars>
          <dgm:chPref val="3"/>
        </dgm:presLayoutVars>
      </dgm:prSet>
      <dgm:spPr/>
      <dgm:t>
        <a:bodyPr/>
        <a:lstStyle/>
        <a:p>
          <a:endParaRPr lang="tr-TR"/>
        </a:p>
      </dgm:t>
    </dgm:pt>
    <dgm:pt modelId="{CD6816B8-BC0E-462E-9EA1-84E602F33017}" type="pres">
      <dgm:prSet presAssocID="{2A2CD66B-3D93-4CD5-BB43-98D5B57BC9F1}" presName="rootConnector" presStyleLbl="node2" presStyleIdx="0" presStyleCnt="6"/>
      <dgm:spPr/>
      <dgm:t>
        <a:bodyPr/>
        <a:lstStyle/>
        <a:p>
          <a:endParaRPr lang="tr-TR"/>
        </a:p>
      </dgm:t>
    </dgm:pt>
    <dgm:pt modelId="{9CF91F76-3B2F-42B8-AFE9-169F852809EA}" type="pres">
      <dgm:prSet presAssocID="{2A2CD66B-3D93-4CD5-BB43-98D5B57BC9F1}" presName="hierChild4" presStyleCnt="0"/>
      <dgm:spPr/>
    </dgm:pt>
    <dgm:pt modelId="{A3122C69-F0AB-4F8A-A78F-18955FFBC005}" type="pres">
      <dgm:prSet presAssocID="{2A2CD66B-3D93-4CD5-BB43-98D5B57BC9F1}" presName="hierChild5" presStyleCnt="0"/>
      <dgm:spPr/>
    </dgm:pt>
    <dgm:pt modelId="{9896974F-2DB5-4476-B971-B7513C6E5324}" type="pres">
      <dgm:prSet presAssocID="{C6967C68-0CC3-4484-B9AF-340E5AF8B4BF}" presName="Name37" presStyleLbl="parChTrans1D2" presStyleIdx="1" presStyleCnt="6"/>
      <dgm:spPr/>
      <dgm:t>
        <a:bodyPr/>
        <a:lstStyle/>
        <a:p>
          <a:endParaRPr lang="tr-TR"/>
        </a:p>
      </dgm:t>
    </dgm:pt>
    <dgm:pt modelId="{E98E01FD-65DE-4C3B-826B-CA2DE82C6878}" type="pres">
      <dgm:prSet presAssocID="{B344C0DD-3EAC-4D66-AF0A-28A1B781A046}" presName="hierRoot2" presStyleCnt="0">
        <dgm:presLayoutVars>
          <dgm:hierBranch val="init"/>
        </dgm:presLayoutVars>
      </dgm:prSet>
      <dgm:spPr/>
    </dgm:pt>
    <dgm:pt modelId="{36D9A7D8-7395-434E-A227-E0AAEBFD034B}" type="pres">
      <dgm:prSet presAssocID="{B344C0DD-3EAC-4D66-AF0A-28A1B781A046}" presName="rootComposite" presStyleCnt="0"/>
      <dgm:spPr/>
    </dgm:pt>
    <dgm:pt modelId="{1B4EED3B-9C27-4EE7-9286-E2E2789A2613}" type="pres">
      <dgm:prSet presAssocID="{B344C0DD-3EAC-4D66-AF0A-28A1B781A046}" presName="rootText" presStyleLbl="node2" presStyleIdx="1" presStyleCnt="6" custScaleX="64994" custScaleY="184969" custLinFactNeighborX="5341" custLinFactNeighborY="191">
        <dgm:presLayoutVars>
          <dgm:chPref val="3"/>
        </dgm:presLayoutVars>
      </dgm:prSet>
      <dgm:spPr/>
      <dgm:t>
        <a:bodyPr/>
        <a:lstStyle/>
        <a:p>
          <a:endParaRPr lang="tr-TR"/>
        </a:p>
      </dgm:t>
    </dgm:pt>
    <dgm:pt modelId="{56C70D5D-FA46-4324-9C12-7D292037DC82}" type="pres">
      <dgm:prSet presAssocID="{B344C0DD-3EAC-4D66-AF0A-28A1B781A046}" presName="rootConnector" presStyleLbl="node2" presStyleIdx="1" presStyleCnt="6"/>
      <dgm:spPr/>
      <dgm:t>
        <a:bodyPr/>
        <a:lstStyle/>
        <a:p>
          <a:endParaRPr lang="tr-TR"/>
        </a:p>
      </dgm:t>
    </dgm:pt>
    <dgm:pt modelId="{A1A0225D-1894-46D8-8E4B-934535210BE6}" type="pres">
      <dgm:prSet presAssocID="{B344C0DD-3EAC-4D66-AF0A-28A1B781A046}" presName="hierChild4" presStyleCnt="0"/>
      <dgm:spPr/>
    </dgm:pt>
    <dgm:pt modelId="{5219B849-9E6F-4590-8727-9573AD9F390E}" type="pres">
      <dgm:prSet presAssocID="{B344C0DD-3EAC-4D66-AF0A-28A1B781A046}" presName="hierChild5" presStyleCnt="0"/>
      <dgm:spPr/>
    </dgm:pt>
    <dgm:pt modelId="{9DE981F4-E736-44F5-BAF8-A3F39C2E6086}" type="pres">
      <dgm:prSet presAssocID="{D0465F0E-2879-4FD1-A9C5-1C03D33B7516}" presName="Name37" presStyleLbl="parChTrans1D2" presStyleIdx="2" presStyleCnt="6"/>
      <dgm:spPr/>
      <dgm:t>
        <a:bodyPr/>
        <a:lstStyle/>
        <a:p>
          <a:endParaRPr lang="tr-TR"/>
        </a:p>
      </dgm:t>
    </dgm:pt>
    <dgm:pt modelId="{4CB6740C-D9BB-45F1-B8C4-6BE208917453}" type="pres">
      <dgm:prSet presAssocID="{5A523D35-33C3-4F91-8650-E5487917FCD4}" presName="hierRoot2" presStyleCnt="0">
        <dgm:presLayoutVars>
          <dgm:hierBranch val="init"/>
        </dgm:presLayoutVars>
      </dgm:prSet>
      <dgm:spPr/>
    </dgm:pt>
    <dgm:pt modelId="{28820D23-F1EF-4251-8040-29ADCF69A298}" type="pres">
      <dgm:prSet presAssocID="{5A523D35-33C3-4F91-8650-E5487917FCD4}" presName="rootComposite" presStyleCnt="0"/>
      <dgm:spPr/>
    </dgm:pt>
    <dgm:pt modelId="{2868CC94-9988-43EF-9868-436798E1CCD7}" type="pres">
      <dgm:prSet presAssocID="{5A523D35-33C3-4F91-8650-E5487917FCD4}" presName="rootText" presStyleLbl="node2" presStyleIdx="2" presStyleCnt="6" custScaleX="64131" custScaleY="144167" custLinFactNeighborX="8335" custLinFactNeighborY="510">
        <dgm:presLayoutVars>
          <dgm:chPref val="3"/>
        </dgm:presLayoutVars>
      </dgm:prSet>
      <dgm:spPr/>
      <dgm:t>
        <a:bodyPr/>
        <a:lstStyle/>
        <a:p>
          <a:endParaRPr lang="tr-TR"/>
        </a:p>
      </dgm:t>
    </dgm:pt>
    <dgm:pt modelId="{5E293AAE-7419-4E30-982C-D4D7ECBD5F9C}" type="pres">
      <dgm:prSet presAssocID="{5A523D35-33C3-4F91-8650-E5487917FCD4}" presName="rootConnector" presStyleLbl="node2" presStyleIdx="2" presStyleCnt="6"/>
      <dgm:spPr/>
      <dgm:t>
        <a:bodyPr/>
        <a:lstStyle/>
        <a:p>
          <a:endParaRPr lang="tr-TR"/>
        </a:p>
      </dgm:t>
    </dgm:pt>
    <dgm:pt modelId="{06E4D70D-2931-4CFB-9630-97B0F81DAB81}" type="pres">
      <dgm:prSet presAssocID="{5A523D35-33C3-4F91-8650-E5487917FCD4}" presName="hierChild4" presStyleCnt="0"/>
      <dgm:spPr/>
    </dgm:pt>
    <dgm:pt modelId="{01D83C9C-B66D-4A1F-B282-ED9978D5FBC2}" type="pres">
      <dgm:prSet presAssocID="{5A523D35-33C3-4F91-8650-E5487917FCD4}" presName="hierChild5" presStyleCnt="0"/>
      <dgm:spPr/>
    </dgm:pt>
    <dgm:pt modelId="{D10F7FE0-974E-4474-B3AD-4D696756F258}" type="pres">
      <dgm:prSet presAssocID="{AC652F46-2237-4A73-A837-761FADEF9A86}" presName="Name37" presStyleLbl="parChTrans1D2" presStyleIdx="3" presStyleCnt="6"/>
      <dgm:spPr/>
      <dgm:t>
        <a:bodyPr/>
        <a:lstStyle/>
        <a:p>
          <a:endParaRPr lang="tr-TR"/>
        </a:p>
      </dgm:t>
    </dgm:pt>
    <dgm:pt modelId="{72F77CD8-FB33-4AB7-9E0F-9C2DFF0CD31D}" type="pres">
      <dgm:prSet presAssocID="{DAC98C5A-0B32-41F7-A112-4C5295AA4A0E}" presName="hierRoot2" presStyleCnt="0">
        <dgm:presLayoutVars>
          <dgm:hierBranch val="init"/>
        </dgm:presLayoutVars>
      </dgm:prSet>
      <dgm:spPr/>
    </dgm:pt>
    <dgm:pt modelId="{A30C3632-4B61-4323-8732-5DF51E6475B7}" type="pres">
      <dgm:prSet presAssocID="{DAC98C5A-0B32-41F7-A112-4C5295AA4A0E}" presName="rootComposite" presStyleCnt="0"/>
      <dgm:spPr/>
    </dgm:pt>
    <dgm:pt modelId="{60DB7598-92F4-46FD-92AD-9D6F3167B207}" type="pres">
      <dgm:prSet presAssocID="{DAC98C5A-0B32-41F7-A112-4C5295AA4A0E}" presName="rootText" presStyleLbl="node2" presStyleIdx="3" presStyleCnt="6" custScaleX="92042" custScaleY="178500" custLinFactNeighborX="2584" custLinFactNeighborY="510">
        <dgm:presLayoutVars>
          <dgm:chPref val="3"/>
        </dgm:presLayoutVars>
      </dgm:prSet>
      <dgm:spPr/>
      <dgm:t>
        <a:bodyPr/>
        <a:lstStyle/>
        <a:p>
          <a:endParaRPr lang="tr-TR"/>
        </a:p>
      </dgm:t>
    </dgm:pt>
    <dgm:pt modelId="{A3EF69B3-F003-4446-B97B-42D5505F9B81}" type="pres">
      <dgm:prSet presAssocID="{DAC98C5A-0B32-41F7-A112-4C5295AA4A0E}" presName="rootConnector" presStyleLbl="node2" presStyleIdx="3" presStyleCnt="6"/>
      <dgm:spPr/>
      <dgm:t>
        <a:bodyPr/>
        <a:lstStyle/>
        <a:p>
          <a:endParaRPr lang="tr-TR"/>
        </a:p>
      </dgm:t>
    </dgm:pt>
    <dgm:pt modelId="{9046A195-270E-4F30-A134-4A25787F7183}" type="pres">
      <dgm:prSet presAssocID="{DAC98C5A-0B32-41F7-A112-4C5295AA4A0E}" presName="hierChild4" presStyleCnt="0"/>
      <dgm:spPr/>
    </dgm:pt>
    <dgm:pt modelId="{D1C59ECD-3FD2-4747-B6D3-CF6BE6A4C2DC}" type="pres">
      <dgm:prSet presAssocID="{DAC98C5A-0B32-41F7-A112-4C5295AA4A0E}" presName="hierChild5" presStyleCnt="0"/>
      <dgm:spPr/>
    </dgm:pt>
    <dgm:pt modelId="{71BD9705-2F9E-44FC-8249-58572AAD187D}" type="pres">
      <dgm:prSet presAssocID="{DF943C34-4AF9-43FE-8C03-0D493B34BEF1}" presName="Name37" presStyleLbl="parChTrans1D2" presStyleIdx="4" presStyleCnt="6"/>
      <dgm:spPr/>
      <dgm:t>
        <a:bodyPr/>
        <a:lstStyle/>
        <a:p>
          <a:endParaRPr lang="tr-TR"/>
        </a:p>
      </dgm:t>
    </dgm:pt>
    <dgm:pt modelId="{B16EB6B1-35D7-431F-96AF-BF4C84F6404E}" type="pres">
      <dgm:prSet presAssocID="{4458B62D-0AF1-4532-9F9F-C28210626BC6}" presName="hierRoot2" presStyleCnt="0">
        <dgm:presLayoutVars>
          <dgm:hierBranch val="init"/>
        </dgm:presLayoutVars>
      </dgm:prSet>
      <dgm:spPr/>
    </dgm:pt>
    <dgm:pt modelId="{CF794960-E30E-4495-B082-39A6E8609BE9}" type="pres">
      <dgm:prSet presAssocID="{4458B62D-0AF1-4532-9F9F-C28210626BC6}" presName="rootComposite" presStyleCnt="0"/>
      <dgm:spPr/>
    </dgm:pt>
    <dgm:pt modelId="{C4F864AA-C30E-425A-B6E6-48CFF724BA95}" type="pres">
      <dgm:prSet presAssocID="{4458B62D-0AF1-4532-9F9F-C28210626BC6}" presName="rootText" presStyleLbl="node2" presStyleIdx="4" presStyleCnt="6" custScaleX="54190" custScaleY="167680" custLinFactNeighborX="999" custLinFactNeighborY="1551">
        <dgm:presLayoutVars>
          <dgm:chPref val="3"/>
        </dgm:presLayoutVars>
      </dgm:prSet>
      <dgm:spPr/>
      <dgm:t>
        <a:bodyPr/>
        <a:lstStyle/>
        <a:p>
          <a:endParaRPr lang="tr-TR"/>
        </a:p>
      </dgm:t>
    </dgm:pt>
    <dgm:pt modelId="{2EE1F903-3BA6-4B5F-9C47-D950FF8180A2}" type="pres">
      <dgm:prSet presAssocID="{4458B62D-0AF1-4532-9F9F-C28210626BC6}" presName="rootConnector" presStyleLbl="node2" presStyleIdx="4" presStyleCnt="6"/>
      <dgm:spPr/>
      <dgm:t>
        <a:bodyPr/>
        <a:lstStyle/>
        <a:p>
          <a:endParaRPr lang="tr-TR"/>
        </a:p>
      </dgm:t>
    </dgm:pt>
    <dgm:pt modelId="{5865BFEB-DBDC-48D3-BFD9-65F122EC64D8}" type="pres">
      <dgm:prSet presAssocID="{4458B62D-0AF1-4532-9F9F-C28210626BC6}" presName="hierChild4" presStyleCnt="0"/>
      <dgm:spPr/>
    </dgm:pt>
    <dgm:pt modelId="{BDB4D59E-4510-438F-8754-5E8AF6388B3B}" type="pres">
      <dgm:prSet presAssocID="{4458B62D-0AF1-4532-9F9F-C28210626BC6}" presName="hierChild5" presStyleCnt="0"/>
      <dgm:spPr/>
    </dgm:pt>
    <dgm:pt modelId="{8E7115D8-D09B-485E-88C9-F8FDD835938A}" type="pres">
      <dgm:prSet presAssocID="{8A54638F-7D7B-48D0-85D5-51417516D775}" presName="Name37" presStyleLbl="parChTrans1D2" presStyleIdx="5" presStyleCnt="6"/>
      <dgm:spPr/>
      <dgm:t>
        <a:bodyPr/>
        <a:lstStyle/>
        <a:p>
          <a:endParaRPr lang="tr-TR"/>
        </a:p>
      </dgm:t>
    </dgm:pt>
    <dgm:pt modelId="{0583DDD6-B267-4AED-9F09-68B5016C4F16}" type="pres">
      <dgm:prSet presAssocID="{3A8BA489-0886-4EDF-9E21-876E5241EEA8}" presName="hierRoot2" presStyleCnt="0">
        <dgm:presLayoutVars>
          <dgm:hierBranch val="init"/>
        </dgm:presLayoutVars>
      </dgm:prSet>
      <dgm:spPr/>
    </dgm:pt>
    <dgm:pt modelId="{65D59E2C-E18B-4B61-A24D-2A2BEF63BFEC}" type="pres">
      <dgm:prSet presAssocID="{3A8BA489-0886-4EDF-9E21-876E5241EEA8}" presName="rootComposite" presStyleCnt="0"/>
      <dgm:spPr/>
    </dgm:pt>
    <dgm:pt modelId="{A16D56D9-7B4B-4D2A-A70C-84228CFC958C}" type="pres">
      <dgm:prSet presAssocID="{3A8BA489-0886-4EDF-9E21-876E5241EEA8}" presName="rootText" presStyleLbl="node2" presStyleIdx="5" presStyleCnt="6" custScaleY="125651" custLinFactNeighborX="-8805" custLinFactNeighborY="1551">
        <dgm:presLayoutVars>
          <dgm:chPref val="3"/>
        </dgm:presLayoutVars>
      </dgm:prSet>
      <dgm:spPr/>
      <dgm:t>
        <a:bodyPr/>
        <a:lstStyle/>
        <a:p>
          <a:endParaRPr lang="tr-TR"/>
        </a:p>
      </dgm:t>
    </dgm:pt>
    <dgm:pt modelId="{0229B970-A9CD-42B4-B720-35164146432A}" type="pres">
      <dgm:prSet presAssocID="{3A8BA489-0886-4EDF-9E21-876E5241EEA8}" presName="rootConnector" presStyleLbl="node2" presStyleIdx="5" presStyleCnt="6"/>
      <dgm:spPr/>
      <dgm:t>
        <a:bodyPr/>
        <a:lstStyle/>
        <a:p>
          <a:endParaRPr lang="tr-TR"/>
        </a:p>
      </dgm:t>
    </dgm:pt>
    <dgm:pt modelId="{A88CB511-8A3B-4B03-9AEE-392BB7AEBE97}" type="pres">
      <dgm:prSet presAssocID="{3A8BA489-0886-4EDF-9E21-876E5241EEA8}" presName="hierChild4" presStyleCnt="0"/>
      <dgm:spPr/>
    </dgm:pt>
    <dgm:pt modelId="{79057CE7-64D4-4143-B7DB-4344A2833081}" type="pres">
      <dgm:prSet presAssocID="{3A8BA489-0886-4EDF-9E21-876E5241EEA8}" presName="hierChild5" presStyleCnt="0"/>
      <dgm:spPr/>
    </dgm:pt>
    <dgm:pt modelId="{B4379D38-FF3F-488A-9656-A3748E6F94BF}" type="pres">
      <dgm:prSet presAssocID="{9DAD5A3A-35C9-4657-B34C-924218B8B4C4}" presName="hierChild3" presStyleCnt="0"/>
      <dgm:spPr/>
    </dgm:pt>
  </dgm:ptLst>
  <dgm:cxnLst>
    <dgm:cxn modelId="{5C1072DC-1553-43DC-AD1E-4B72CB62E213}" type="presOf" srcId="{DAC98C5A-0B32-41F7-A112-4C5295AA4A0E}" destId="{60DB7598-92F4-46FD-92AD-9D6F3167B207}" srcOrd="0" destOrd="0" presId="urn:microsoft.com/office/officeart/2005/8/layout/orgChart1"/>
    <dgm:cxn modelId="{22B0DEC0-F631-4D84-B71E-B26E5A34D002}" type="presOf" srcId="{9DAD5A3A-35C9-4657-B34C-924218B8B4C4}" destId="{CF6A5E6E-74E9-4B0B-A724-F7690B5A084F}" srcOrd="0" destOrd="0" presId="urn:microsoft.com/office/officeart/2005/8/layout/orgChart1"/>
    <dgm:cxn modelId="{8029DC76-95C4-4628-908F-5CBB1DA2751A}" type="presOf" srcId="{2A2CD66B-3D93-4CD5-BB43-98D5B57BC9F1}" destId="{6408DAEA-8B4A-4FF5-9C45-1912EFDF3B1D}" srcOrd="0" destOrd="0" presId="urn:microsoft.com/office/officeart/2005/8/layout/orgChart1"/>
    <dgm:cxn modelId="{05C0E48D-E9DA-453E-B06F-D6996C5F482F}" type="presOf" srcId="{5A523D35-33C3-4F91-8650-E5487917FCD4}" destId="{2868CC94-9988-43EF-9868-436798E1CCD7}" srcOrd="0" destOrd="0" presId="urn:microsoft.com/office/officeart/2005/8/layout/orgChart1"/>
    <dgm:cxn modelId="{73F2E708-E947-4DE2-A699-E3B5243DE3CE}" srcId="{9DAD5A3A-35C9-4657-B34C-924218B8B4C4}" destId="{5A523D35-33C3-4F91-8650-E5487917FCD4}" srcOrd="2" destOrd="0" parTransId="{D0465F0E-2879-4FD1-A9C5-1C03D33B7516}" sibTransId="{CF6094BD-7D17-4B89-9DD1-D900C169FCCD}"/>
    <dgm:cxn modelId="{39F7D118-0B06-421E-A758-CD60583A58E7}" srcId="{215B2C17-DF16-4D50-AF69-6931E532DC7A}" destId="{9DAD5A3A-35C9-4657-B34C-924218B8B4C4}" srcOrd="0" destOrd="0" parTransId="{C39C7E7C-3C08-4EEB-BDF6-3F95E1630DE4}" sibTransId="{4417B900-81AA-43D7-9B1E-370E0AA4FBC4}"/>
    <dgm:cxn modelId="{F903E97B-C895-49D6-8C2E-7A97A7ECAC66}" type="presOf" srcId="{8A54638F-7D7B-48D0-85D5-51417516D775}" destId="{8E7115D8-D09B-485E-88C9-F8FDD835938A}" srcOrd="0" destOrd="0" presId="urn:microsoft.com/office/officeart/2005/8/layout/orgChart1"/>
    <dgm:cxn modelId="{0EB10849-6A7C-42D4-BC46-D1112060328B}" srcId="{9DAD5A3A-35C9-4657-B34C-924218B8B4C4}" destId="{4458B62D-0AF1-4532-9F9F-C28210626BC6}" srcOrd="4" destOrd="0" parTransId="{DF943C34-4AF9-43FE-8C03-0D493B34BEF1}" sibTransId="{59C3DE19-8AAC-4F6D-A7E1-0AC4D4A7400E}"/>
    <dgm:cxn modelId="{3930C0DD-D899-45B4-A83E-7AC8D51F66F8}" srcId="{9DAD5A3A-35C9-4657-B34C-924218B8B4C4}" destId="{B344C0DD-3EAC-4D66-AF0A-28A1B781A046}" srcOrd="1" destOrd="0" parTransId="{C6967C68-0CC3-4484-B9AF-340E5AF8B4BF}" sibTransId="{D3403D4F-CE41-409B-A3CD-1757A740C119}"/>
    <dgm:cxn modelId="{F9738E36-DB25-46FB-B309-DD785F14C566}" type="presOf" srcId="{DF943C34-4AF9-43FE-8C03-0D493B34BEF1}" destId="{71BD9705-2F9E-44FC-8249-58572AAD187D}" srcOrd="0" destOrd="0" presId="urn:microsoft.com/office/officeart/2005/8/layout/orgChart1"/>
    <dgm:cxn modelId="{9E8356EB-42BF-45C5-8272-52A21AA20639}" type="presOf" srcId="{4458B62D-0AF1-4532-9F9F-C28210626BC6}" destId="{2EE1F903-3BA6-4B5F-9C47-D950FF8180A2}" srcOrd="1" destOrd="0" presId="urn:microsoft.com/office/officeart/2005/8/layout/orgChart1"/>
    <dgm:cxn modelId="{DACC3644-0BDE-4C93-94D5-08E054302A31}" type="presOf" srcId="{4458B62D-0AF1-4532-9F9F-C28210626BC6}" destId="{C4F864AA-C30E-425A-B6E6-48CFF724BA95}" srcOrd="0" destOrd="0" presId="urn:microsoft.com/office/officeart/2005/8/layout/orgChart1"/>
    <dgm:cxn modelId="{654249B6-1150-4C5A-A9CE-A77B206E19F2}" srcId="{9DAD5A3A-35C9-4657-B34C-924218B8B4C4}" destId="{3A8BA489-0886-4EDF-9E21-876E5241EEA8}" srcOrd="5" destOrd="0" parTransId="{8A54638F-7D7B-48D0-85D5-51417516D775}" sibTransId="{ED6E8C2E-0794-4C4F-9A21-1643BAEC2EFB}"/>
    <dgm:cxn modelId="{CE2C67B0-2B61-4731-8559-50438F843ECA}" type="presOf" srcId="{B344C0DD-3EAC-4D66-AF0A-28A1B781A046}" destId="{56C70D5D-FA46-4324-9C12-7D292037DC82}" srcOrd="1" destOrd="0" presId="urn:microsoft.com/office/officeart/2005/8/layout/orgChart1"/>
    <dgm:cxn modelId="{ABEB8C1D-9A42-4336-8413-3602542CE258}" type="presOf" srcId="{3A8BA489-0886-4EDF-9E21-876E5241EEA8}" destId="{A16D56D9-7B4B-4D2A-A70C-84228CFC958C}" srcOrd="0" destOrd="0" presId="urn:microsoft.com/office/officeart/2005/8/layout/orgChart1"/>
    <dgm:cxn modelId="{F7E50BB5-970E-4D79-8350-1430CD2C706B}" type="presOf" srcId="{723A9BFF-6C82-41F4-BF8F-C56132078546}" destId="{BBCB360D-370D-44AA-A26D-A70AA5AA7CA1}" srcOrd="0" destOrd="0" presId="urn:microsoft.com/office/officeart/2005/8/layout/orgChart1"/>
    <dgm:cxn modelId="{C9E8938A-4DE0-4E39-A6ED-A108792985CD}" type="presOf" srcId="{9DAD5A3A-35C9-4657-B34C-924218B8B4C4}" destId="{D8F2E64E-D151-4D40-9822-38C7E4D60A74}" srcOrd="1" destOrd="0" presId="urn:microsoft.com/office/officeart/2005/8/layout/orgChart1"/>
    <dgm:cxn modelId="{49979187-D4C3-497D-8629-320F39257CE4}" type="presOf" srcId="{C6967C68-0CC3-4484-B9AF-340E5AF8B4BF}" destId="{9896974F-2DB5-4476-B971-B7513C6E5324}" srcOrd="0" destOrd="0" presId="urn:microsoft.com/office/officeart/2005/8/layout/orgChart1"/>
    <dgm:cxn modelId="{FF20C0C1-D987-44BF-9CB3-982D84360ECC}" srcId="{9DAD5A3A-35C9-4657-B34C-924218B8B4C4}" destId="{2A2CD66B-3D93-4CD5-BB43-98D5B57BC9F1}" srcOrd="0" destOrd="0" parTransId="{723A9BFF-6C82-41F4-BF8F-C56132078546}" sibTransId="{D6B80F25-20A7-47EB-84E6-B5A2AC16282C}"/>
    <dgm:cxn modelId="{DC1E8C47-2C3D-4590-ACCB-801BF384D064}" type="presOf" srcId="{B344C0DD-3EAC-4D66-AF0A-28A1B781A046}" destId="{1B4EED3B-9C27-4EE7-9286-E2E2789A2613}" srcOrd="0" destOrd="0" presId="urn:microsoft.com/office/officeart/2005/8/layout/orgChart1"/>
    <dgm:cxn modelId="{026B6E33-7D94-4989-9CCD-B514600506BD}" srcId="{9DAD5A3A-35C9-4657-B34C-924218B8B4C4}" destId="{DAC98C5A-0B32-41F7-A112-4C5295AA4A0E}" srcOrd="3" destOrd="0" parTransId="{AC652F46-2237-4A73-A837-761FADEF9A86}" sibTransId="{9D8A56F9-507E-4165-8B20-7EE22D80FB96}"/>
    <dgm:cxn modelId="{A612D985-3837-48BF-8773-EE9DB48A842A}" type="presOf" srcId="{D0465F0E-2879-4FD1-A9C5-1C03D33B7516}" destId="{9DE981F4-E736-44F5-BAF8-A3F39C2E6086}" srcOrd="0" destOrd="0" presId="urn:microsoft.com/office/officeart/2005/8/layout/orgChart1"/>
    <dgm:cxn modelId="{80EB2449-D188-4D81-803C-A2B7CCC8061B}" type="presOf" srcId="{3A8BA489-0886-4EDF-9E21-876E5241EEA8}" destId="{0229B970-A9CD-42B4-B720-35164146432A}" srcOrd="1" destOrd="0" presId="urn:microsoft.com/office/officeart/2005/8/layout/orgChart1"/>
    <dgm:cxn modelId="{4D085662-8D4D-4E07-88D8-DA047EC84D7F}" type="presOf" srcId="{AC652F46-2237-4A73-A837-761FADEF9A86}" destId="{D10F7FE0-974E-4474-B3AD-4D696756F258}" srcOrd="0" destOrd="0" presId="urn:microsoft.com/office/officeart/2005/8/layout/orgChart1"/>
    <dgm:cxn modelId="{802702E1-1F7F-4FA6-B245-6376F43C18EF}" type="presOf" srcId="{215B2C17-DF16-4D50-AF69-6931E532DC7A}" destId="{AFBAD4F8-2186-42AA-9C3F-095235478BF7}" srcOrd="0" destOrd="0" presId="urn:microsoft.com/office/officeart/2005/8/layout/orgChart1"/>
    <dgm:cxn modelId="{289F2F5A-E85A-4A63-A13E-AA9A977E05E8}" type="presOf" srcId="{5A523D35-33C3-4F91-8650-E5487917FCD4}" destId="{5E293AAE-7419-4E30-982C-D4D7ECBD5F9C}" srcOrd="1" destOrd="0" presId="urn:microsoft.com/office/officeart/2005/8/layout/orgChart1"/>
    <dgm:cxn modelId="{A56C4102-9595-4E51-ADC0-51FA865F22DE}" type="presOf" srcId="{2A2CD66B-3D93-4CD5-BB43-98D5B57BC9F1}" destId="{CD6816B8-BC0E-462E-9EA1-84E602F33017}" srcOrd="1" destOrd="0" presId="urn:microsoft.com/office/officeart/2005/8/layout/orgChart1"/>
    <dgm:cxn modelId="{76A7ABCF-A64F-4176-B096-7BD5CAF60993}" type="presOf" srcId="{DAC98C5A-0B32-41F7-A112-4C5295AA4A0E}" destId="{A3EF69B3-F003-4446-B97B-42D5505F9B81}" srcOrd="1" destOrd="0" presId="urn:microsoft.com/office/officeart/2005/8/layout/orgChart1"/>
    <dgm:cxn modelId="{B079592C-E2B0-4151-A36C-53591405D36F}" type="presParOf" srcId="{AFBAD4F8-2186-42AA-9C3F-095235478BF7}" destId="{F13A5C65-9E56-44CD-B75F-3666FD9EDBEA}" srcOrd="0" destOrd="0" presId="urn:microsoft.com/office/officeart/2005/8/layout/orgChart1"/>
    <dgm:cxn modelId="{E500BC60-D99A-401C-8971-307FB4E56C3A}" type="presParOf" srcId="{F13A5C65-9E56-44CD-B75F-3666FD9EDBEA}" destId="{26709A6B-28B8-46FE-890D-6E155447FA73}" srcOrd="0" destOrd="0" presId="urn:microsoft.com/office/officeart/2005/8/layout/orgChart1"/>
    <dgm:cxn modelId="{4C93F953-989D-49DC-A5BF-5A08BA11EA25}" type="presParOf" srcId="{26709A6B-28B8-46FE-890D-6E155447FA73}" destId="{CF6A5E6E-74E9-4B0B-A724-F7690B5A084F}" srcOrd="0" destOrd="0" presId="urn:microsoft.com/office/officeart/2005/8/layout/orgChart1"/>
    <dgm:cxn modelId="{667B4AD7-C677-4E76-9EFB-586EF7B62DE0}" type="presParOf" srcId="{26709A6B-28B8-46FE-890D-6E155447FA73}" destId="{D8F2E64E-D151-4D40-9822-38C7E4D60A74}" srcOrd="1" destOrd="0" presId="urn:microsoft.com/office/officeart/2005/8/layout/orgChart1"/>
    <dgm:cxn modelId="{EBC80964-B047-432D-89F4-F284D72925BB}" type="presParOf" srcId="{F13A5C65-9E56-44CD-B75F-3666FD9EDBEA}" destId="{CB893B6B-BA7E-4B36-953B-147A48049A55}" srcOrd="1" destOrd="0" presId="urn:microsoft.com/office/officeart/2005/8/layout/orgChart1"/>
    <dgm:cxn modelId="{3646E2EF-E24D-4BF6-A0C8-C0D1B7BF506F}" type="presParOf" srcId="{CB893B6B-BA7E-4B36-953B-147A48049A55}" destId="{BBCB360D-370D-44AA-A26D-A70AA5AA7CA1}" srcOrd="0" destOrd="0" presId="urn:microsoft.com/office/officeart/2005/8/layout/orgChart1"/>
    <dgm:cxn modelId="{2404F2DD-A622-4943-BE13-A5B362D7597E}" type="presParOf" srcId="{CB893B6B-BA7E-4B36-953B-147A48049A55}" destId="{DF9EE715-4F2B-43BC-80BF-F7A77EE60361}" srcOrd="1" destOrd="0" presId="urn:microsoft.com/office/officeart/2005/8/layout/orgChart1"/>
    <dgm:cxn modelId="{2008284D-8D95-4C8F-9E79-3308FBD3DBEF}" type="presParOf" srcId="{DF9EE715-4F2B-43BC-80BF-F7A77EE60361}" destId="{EC4257B2-C435-4DA4-A870-42C2F1F70728}" srcOrd="0" destOrd="0" presId="urn:microsoft.com/office/officeart/2005/8/layout/orgChart1"/>
    <dgm:cxn modelId="{4D73F80A-284C-451A-915B-E9A2D4D1F08A}" type="presParOf" srcId="{EC4257B2-C435-4DA4-A870-42C2F1F70728}" destId="{6408DAEA-8B4A-4FF5-9C45-1912EFDF3B1D}" srcOrd="0" destOrd="0" presId="urn:microsoft.com/office/officeart/2005/8/layout/orgChart1"/>
    <dgm:cxn modelId="{306B544E-5712-4C32-98CF-A976A5B4D696}" type="presParOf" srcId="{EC4257B2-C435-4DA4-A870-42C2F1F70728}" destId="{CD6816B8-BC0E-462E-9EA1-84E602F33017}" srcOrd="1" destOrd="0" presId="urn:microsoft.com/office/officeart/2005/8/layout/orgChart1"/>
    <dgm:cxn modelId="{D6B3F865-4ED0-4526-9A13-9F0E7F872D01}" type="presParOf" srcId="{DF9EE715-4F2B-43BC-80BF-F7A77EE60361}" destId="{9CF91F76-3B2F-42B8-AFE9-169F852809EA}" srcOrd="1" destOrd="0" presId="urn:microsoft.com/office/officeart/2005/8/layout/orgChart1"/>
    <dgm:cxn modelId="{CE4BE9CC-735D-4C1A-BDF8-562F056FE206}" type="presParOf" srcId="{DF9EE715-4F2B-43BC-80BF-F7A77EE60361}" destId="{A3122C69-F0AB-4F8A-A78F-18955FFBC005}" srcOrd="2" destOrd="0" presId="urn:microsoft.com/office/officeart/2005/8/layout/orgChart1"/>
    <dgm:cxn modelId="{9C35160F-49C5-4B3F-9B74-3A7AC149998B}" type="presParOf" srcId="{CB893B6B-BA7E-4B36-953B-147A48049A55}" destId="{9896974F-2DB5-4476-B971-B7513C6E5324}" srcOrd="2" destOrd="0" presId="urn:microsoft.com/office/officeart/2005/8/layout/orgChart1"/>
    <dgm:cxn modelId="{5D124CF3-F314-49BA-82C0-6F03BC1B88E9}" type="presParOf" srcId="{CB893B6B-BA7E-4B36-953B-147A48049A55}" destId="{E98E01FD-65DE-4C3B-826B-CA2DE82C6878}" srcOrd="3" destOrd="0" presId="urn:microsoft.com/office/officeart/2005/8/layout/orgChart1"/>
    <dgm:cxn modelId="{D7289CD5-E90F-4F94-9A62-73EDE27428B9}" type="presParOf" srcId="{E98E01FD-65DE-4C3B-826B-CA2DE82C6878}" destId="{36D9A7D8-7395-434E-A227-E0AAEBFD034B}" srcOrd="0" destOrd="0" presId="urn:microsoft.com/office/officeart/2005/8/layout/orgChart1"/>
    <dgm:cxn modelId="{AED5C80F-AD2A-47ED-B70F-DFBCDF8BA660}" type="presParOf" srcId="{36D9A7D8-7395-434E-A227-E0AAEBFD034B}" destId="{1B4EED3B-9C27-4EE7-9286-E2E2789A2613}" srcOrd="0" destOrd="0" presId="urn:microsoft.com/office/officeart/2005/8/layout/orgChart1"/>
    <dgm:cxn modelId="{F5CD9440-9962-415C-A132-423670683D37}" type="presParOf" srcId="{36D9A7D8-7395-434E-A227-E0AAEBFD034B}" destId="{56C70D5D-FA46-4324-9C12-7D292037DC82}" srcOrd="1" destOrd="0" presId="urn:microsoft.com/office/officeart/2005/8/layout/orgChart1"/>
    <dgm:cxn modelId="{484EE7C9-5EB2-46D7-8401-9F318A8C6358}" type="presParOf" srcId="{E98E01FD-65DE-4C3B-826B-CA2DE82C6878}" destId="{A1A0225D-1894-46D8-8E4B-934535210BE6}" srcOrd="1" destOrd="0" presId="urn:microsoft.com/office/officeart/2005/8/layout/orgChart1"/>
    <dgm:cxn modelId="{1C698509-BFFE-4E10-B709-AE9A526D93BE}" type="presParOf" srcId="{E98E01FD-65DE-4C3B-826B-CA2DE82C6878}" destId="{5219B849-9E6F-4590-8727-9573AD9F390E}" srcOrd="2" destOrd="0" presId="urn:microsoft.com/office/officeart/2005/8/layout/orgChart1"/>
    <dgm:cxn modelId="{683E70B8-DDE8-47F5-93F8-2691E83FB0BD}" type="presParOf" srcId="{CB893B6B-BA7E-4B36-953B-147A48049A55}" destId="{9DE981F4-E736-44F5-BAF8-A3F39C2E6086}" srcOrd="4" destOrd="0" presId="urn:microsoft.com/office/officeart/2005/8/layout/orgChart1"/>
    <dgm:cxn modelId="{D10E4F49-416E-4880-AF8C-76476CD429A8}" type="presParOf" srcId="{CB893B6B-BA7E-4B36-953B-147A48049A55}" destId="{4CB6740C-D9BB-45F1-B8C4-6BE208917453}" srcOrd="5" destOrd="0" presId="urn:microsoft.com/office/officeart/2005/8/layout/orgChart1"/>
    <dgm:cxn modelId="{0FD013BA-5C47-4E3D-B39D-E4C2262DB238}" type="presParOf" srcId="{4CB6740C-D9BB-45F1-B8C4-6BE208917453}" destId="{28820D23-F1EF-4251-8040-29ADCF69A298}" srcOrd="0" destOrd="0" presId="urn:microsoft.com/office/officeart/2005/8/layout/orgChart1"/>
    <dgm:cxn modelId="{ED788C10-7356-486F-B5BC-DC39C54EBBA7}" type="presParOf" srcId="{28820D23-F1EF-4251-8040-29ADCF69A298}" destId="{2868CC94-9988-43EF-9868-436798E1CCD7}" srcOrd="0" destOrd="0" presId="urn:microsoft.com/office/officeart/2005/8/layout/orgChart1"/>
    <dgm:cxn modelId="{1F3D1102-19BE-4AF6-8602-FB1A7A6252BC}" type="presParOf" srcId="{28820D23-F1EF-4251-8040-29ADCF69A298}" destId="{5E293AAE-7419-4E30-982C-D4D7ECBD5F9C}" srcOrd="1" destOrd="0" presId="urn:microsoft.com/office/officeart/2005/8/layout/orgChart1"/>
    <dgm:cxn modelId="{047412E8-75D6-49E0-AA5B-98BB808D80CD}" type="presParOf" srcId="{4CB6740C-D9BB-45F1-B8C4-6BE208917453}" destId="{06E4D70D-2931-4CFB-9630-97B0F81DAB81}" srcOrd="1" destOrd="0" presId="urn:microsoft.com/office/officeart/2005/8/layout/orgChart1"/>
    <dgm:cxn modelId="{D78E9AA3-1E35-4E3E-97AE-ABD2DED925A6}" type="presParOf" srcId="{4CB6740C-D9BB-45F1-B8C4-6BE208917453}" destId="{01D83C9C-B66D-4A1F-B282-ED9978D5FBC2}" srcOrd="2" destOrd="0" presId="urn:microsoft.com/office/officeart/2005/8/layout/orgChart1"/>
    <dgm:cxn modelId="{13268168-78DC-463C-A92A-01858B5C779A}" type="presParOf" srcId="{CB893B6B-BA7E-4B36-953B-147A48049A55}" destId="{D10F7FE0-974E-4474-B3AD-4D696756F258}" srcOrd="6" destOrd="0" presId="urn:microsoft.com/office/officeart/2005/8/layout/orgChart1"/>
    <dgm:cxn modelId="{2029B13F-1F48-4C10-988C-5D4D2879C851}" type="presParOf" srcId="{CB893B6B-BA7E-4B36-953B-147A48049A55}" destId="{72F77CD8-FB33-4AB7-9E0F-9C2DFF0CD31D}" srcOrd="7" destOrd="0" presId="urn:microsoft.com/office/officeart/2005/8/layout/orgChart1"/>
    <dgm:cxn modelId="{D33B6D9D-C39F-4C50-8866-802C11D64166}" type="presParOf" srcId="{72F77CD8-FB33-4AB7-9E0F-9C2DFF0CD31D}" destId="{A30C3632-4B61-4323-8732-5DF51E6475B7}" srcOrd="0" destOrd="0" presId="urn:microsoft.com/office/officeart/2005/8/layout/orgChart1"/>
    <dgm:cxn modelId="{75E8458F-A9FC-44E1-9F50-34FACA3FFAE3}" type="presParOf" srcId="{A30C3632-4B61-4323-8732-5DF51E6475B7}" destId="{60DB7598-92F4-46FD-92AD-9D6F3167B207}" srcOrd="0" destOrd="0" presId="urn:microsoft.com/office/officeart/2005/8/layout/orgChart1"/>
    <dgm:cxn modelId="{2AD741EF-F36C-4827-9E55-8D33D20FD6CC}" type="presParOf" srcId="{A30C3632-4B61-4323-8732-5DF51E6475B7}" destId="{A3EF69B3-F003-4446-B97B-42D5505F9B81}" srcOrd="1" destOrd="0" presId="urn:microsoft.com/office/officeart/2005/8/layout/orgChart1"/>
    <dgm:cxn modelId="{CEFC57A2-0FB7-4B89-8442-0C6DE67EA455}" type="presParOf" srcId="{72F77CD8-FB33-4AB7-9E0F-9C2DFF0CD31D}" destId="{9046A195-270E-4F30-A134-4A25787F7183}" srcOrd="1" destOrd="0" presId="urn:microsoft.com/office/officeart/2005/8/layout/orgChart1"/>
    <dgm:cxn modelId="{7119F05D-1F29-4B9E-B39A-0BA775000CD4}" type="presParOf" srcId="{72F77CD8-FB33-4AB7-9E0F-9C2DFF0CD31D}" destId="{D1C59ECD-3FD2-4747-B6D3-CF6BE6A4C2DC}" srcOrd="2" destOrd="0" presId="urn:microsoft.com/office/officeart/2005/8/layout/orgChart1"/>
    <dgm:cxn modelId="{C3952344-EEBB-4384-8350-F1701EA4A7F6}" type="presParOf" srcId="{CB893B6B-BA7E-4B36-953B-147A48049A55}" destId="{71BD9705-2F9E-44FC-8249-58572AAD187D}" srcOrd="8" destOrd="0" presId="urn:microsoft.com/office/officeart/2005/8/layout/orgChart1"/>
    <dgm:cxn modelId="{8349ACBC-A42E-498E-A1E4-55771907EFC1}" type="presParOf" srcId="{CB893B6B-BA7E-4B36-953B-147A48049A55}" destId="{B16EB6B1-35D7-431F-96AF-BF4C84F6404E}" srcOrd="9" destOrd="0" presId="urn:microsoft.com/office/officeart/2005/8/layout/orgChart1"/>
    <dgm:cxn modelId="{04747972-61CA-4559-B1CF-B495B5EFED89}" type="presParOf" srcId="{B16EB6B1-35D7-431F-96AF-BF4C84F6404E}" destId="{CF794960-E30E-4495-B082-39A6E8609BE9}" srcOrd="0" destOrd="0" presId="urn:microsoft.com/office/officeart/2005/8/layout/orgChart1"/>
    <dgm:cxn modelId="{0BC469FD-4301-4B2D-9A63-62F2421920AB}" type="presParOf" srcId="{CF794960-E30E-4495-B082-39A6E8609BE9}" destId="{C4F864AA-C30E-425A-B6E6-48CFF724BA95}" srcOrd="0" destOrd="0" presId="urn:microsoft.com/office/officeart/2005/8/layout/orgChart1"/>
    <dgm:cxn modelId="{AB6C8D4A-BEE4-47B4-BB24-B521B0A834D4}" type="presParOf" srcId="{CF794960-E30E-4495-B082-39A6E8609BE9}" destId="{2EE1F903-3BA6-4B5F-9C47-D950FF8180A2}" srcOrd="1" destOrd="0" presId="urn:microsoft.com/office/officeart/2005/8/layout/orgChart1"/>
    <dgm:cxn modelId="{FA45ACEB-5A9F-49B6-BD72-A9C20CDADAC5}" type="presParOf" srcId="{B16EB6B1-35D7-431F-96AF-BF4C84F6404E}" destId="{5865BFEB-DBDC-48D3-BFD9-65F122EC64D8}" srcOrd="1" destOrd="0" presId="urn:microsoft.com/office/officeart/2005/8/layout/orgChart1"/>
    <dgm:cxn modelId="{1B3F20F1-8FEB-4961-96C3-C2836B2B7E0D}" type="presParOf" srcId="{B16EB6B1-35D7-431F-96AF-BF4C84F6404E}" destId="{BDB4D59E-4510-438F-8754-5E8AF6388B3B}" srcOrd="2" destOrd="0" presId="urn:microsoft.com/office/officeart/2005/8/layout/orgChart1"/>
    <dgm:cxn modelId="{78B07661-71F5-41FF-BAAA-2DD358E6C446}" type="presParOf" srcId="{CB893B6B-BA7E-4B36-953B-147A48049A55}" destId="{8E7115D8-D09B-485E-88C9-F8FDD835938A}" srcOrd="10" destOrd="0" presId="urn:microsoft.com/office/officeart/2005/8/layout/orgChart1"/>
    <dgm:cxn modelId="{B6B3BC35-26FC-43C4-A82F-25946CC16301}" type="presParOf" srcId="{CB893B6B-BA7E-4B36-953B-147A48049A55}" destId="{0583DDD6-B267-4AED-9F09-68B5016C4F16}" srcOrd="11" destOrd="0" presId="urn:microsoft.com/office/officeart/2005/8/layout/orgChart1"/>
    <dgm:cxn modelId="{5342A296-3F21-45F6-B891-0AFC51E5013E}" type="presParOf" srcId="{0583DDD6-B267-4AED-9F09-68B5016C4F16}" destId="{65D59E2C-E18B-4B61-A24D-2A2BEF63BFEC}" srcOrd="0" destOrd="0" presId="urn:microsoft.com/office/officeart/2005/8/layout/orgChart1"/>
    <dgm:cxn modelId="{8E2F2E8A-9F80-49F9-861B-7529055E93CB}" type="presParOf" srcId="{65D59E2C-E18B-4B61-A24D-2A2BEF63BFEC}" destId="{A16D56D9-7B4B-4D2A-A70C-84228CFC958C}" srcOrd="0" destOrd="0" presId="urn:microsoft.com/office/officeart/2005/8/layout/orgChart1"/>
    <dgm:cxn modelId="{90B8A286-C596-44A8-8126-529FAD426C20}" type="presParOf" srcId="{65D59E2C-E18B-4B61-A24D-2A2BEF63BFEC}" destId="{0229B970-A9CD-42B4-B720-35164146432A}" srcOrd="1" destOrd="0" presId="urn:microsoft.com/office/officeart/2005/8/layout/orgChart1"/>
    <dgm:cxn modelId="{85FD849D-C695-4332-BE94-290E2C307D53}" type="presParOf" srcId="{0583DDD6-B267-4AED-9F09-68B5016C4F16}" destId="{A88CB511-8A3B-4B03-9AEE-392BB7AEBE97}" srcOrd="1" destOrd="0" presId="urn:microsoft.com/office/officeart/2005/8/layout/orgChart1"/>
    <dgm:cxn modelId="{FCC51809-9227-48F8-AB3D-B8CCD6FB552D}" type="presParOf" srcId="{0583DDD6-B267-4AED-9F09-68B5016C4F16}" destId="{79057CE7-64D4-4143-B7DB-4344A2833081}" srcOrd="2" destOrd="0" presId="urn:microsoft.com/office/officeart/2005/8/layout/orgChart1"/>
    <dgm:cxn modelId="{F383B947-576F-44F7-8A8E-CAFABA35B493}" type="presParOf" srcId="{F13A5C65-9E56-44CD-B75F-3666FD9EDBEA}" destId="{B4379D38-FF3F-488A-9656-A3748E6F94BF}"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5456F57-376B-4690-82B2-A27F322A1915}">
      <dsp:nvSpPr>
        <dsp:cNvPr id="0" name=""/>
        <dsp:cNvSpPr/>
      </dsp:nvSpPr>
      <dsp:spPr>
        <a:xfrm>
          <a:off x="3716316" y="2995477"/>
          <a:ext cx="1719777" cy="9475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kern="1200" cap="none" normalizeH="0" baseline="0" dirty="0" smtClean="0">
              <a:ln>
                <a:noFill/>
              </a:ln>
              <a:solidFill>
                <a:schemeClr val="tx1"/>
              </a:solidFill>
              <a:effectLst/>
              <a:latin typeface="Arial Unicode MS" pitchFamily="34" charset="-128"/>
            </a:rPr>
            <a:t> Rehberliğin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kern="1200" cap="none" normalizeH="0" baseline="0" dirty="0" smtClean="0">
              <a:ln>
                <a:noFill/>
              </a:ln>
              <a:solidFill>
                <a:schemeClr val="tx1"/>
              </a:solidFill>
              <a:effectLst/>
              <a:latin typeface="Arial Unicode MS" pitchFamily="34" charset="-128"/>
            </a:rPr>
            <a:t>Hizmet</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200" b="1" i="0" u="none" strike="noStrike" kern="1200" cap="none" normalizeH="0" baseline="0" dirty="0" smtClean="0">
              <a:ln>
                <a:noFill/>
              </a:ln>
              <a:solidFill>
                <a:schemeClr val="tx1"/>
              </a:solidFill>
              <a:effectLst/>
              <a:latin typeface="Arial Unicode MS" pitchFamily="34" charset="-128"/>
            </a:rPr>
            <a:t> Alanları</a:t>
          </a:r>
        </a:p>
      </dsp:txBody>
      <dsp:txXfrm>
        <a:off x="3716316" y="2995477"/>
        <a:ext cx="1719777" cy="947598"/>
      </dsp:txXfrm>
    </dsp:sp>
    <dsp:sp modelId="{4F77837F-3E2E-4B02-ADE6-B44F4975591C}">
      <dsp:nvSpPr>
        <dsp:cNvPr id="0" name=""/>
        <dsp:cNvSpPr/>
      </dsp:nvSpPr>
      <dsp:spPr>
        <a:xfrm rot="16200000">
          <a:off x="3568723" y="1978677"/>
          <a:ext cx="2014963" cy="18636"/>
        </a:xfrm>
        <a:custGeom>
          <a:avLst/>
          <a:gdLst/>
          <a:ahLst/>
          <a:cxnLst/>
          <a:rect l="0" t="0" r="0" b="0"/>
          <a:pathLst>
            <a:path>
              <a:moveTo>
                <a:pt x="0" y="9318"/>
              </a:moveTo>
              <a:lnTo>
                <a:pt x="2014963"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p>
      </dsp:txBody>
      <dsp:txXfrm rot="16200000">
        <a:off x="4525831" y="1937621"/>
        <a:ext cx="100748" cy="100748"/>
      </dsp:txXfrm>
    </dsp:sp>
    <dsp:sp modelId="{123236BB-5A6A-4735-9241-4B1C0F58BDCB}">
      <dsp:nvSpPr>
        <dsp:cNvPr id="0" name=""/>
        <dsp:cNvSpPr/>
      </dsp:nvSpPr>
      <dsp:spPr>
        <a:xfrm>
          <a:off x="4102406" y="32915"/>
          <a:ext cx="947598" cy="9475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Mesleki</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 Rehberlik</a:t>
          </a:r>
        </a:p>
      </dsp:txBody>
      <dsp:txXfrm>
        <a:off x="4102406" y="32915"/>
        <a:ext cx="947598" cy="947598"/>
      </dsp:txXfrm>
    </dsp:sp>
    <dsp:sp modelId="{753B13D1-CBCB-4F8B-A065-2D66C4B2E269}">
      <dsp:nvSpPr>
        <dsp:cNvPr id="0" name=""/>
        <dsp:cNvSpPr/>
      </dsp:nvSpPr>
      <dsp:spPr>
        <a:xfrm rot="17640000">
          <a:off x="4206741" y="2115400"/>
          <a:ext cx="1936198" cy="18636"/>
        </a:xfrm>
        <a:custGeom>
          <a:avLst/>
          <a:gdLst/>
          <a:ahLst/>
          <a:cxnLst/>
          <a:rect l="0" t="0" r="0" b="0"/>
          <a:pathLst>
            <a:path>
              <a:moveTo>
                <a:pt x="0" y="9318"/>
              </a:moveTo>
              <a:lnTo>
                <a:pt x="1936198"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rot="17640000">
        <a:off x="5126436" y="2076313"/>
        <a:ext cx="96809" cy="96809"/>
      </dsp:txXfrm>
    </dsp:sp>
    <dsp:sp modelId="{853CBEF8-D666-462E-8B3B-86EFFAB20531}">
      <dsp:nvSpPr>
        <dsp:cNvPr id="0" name=""/>
        <dsp:cNvSpPr/>
      </dsp:nvSpPr>
      <dsp:spPr>
        <a:xfrm>
          <a:off x="5253773" y="241107"/>
          <a:ext cx="1054828" cy="10434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Psikolojik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Danışmanlık</a:t>
          </a:r>
        </a:p>
      </dsp:txBody>
      <dsp:txXfrm>
        <a:off x="5253773" y="241107"/>
        <a:ext cx="1054828" cy="1043467"/>
      </dsp:txXfrm>
    </dsp:sp>
    <dsp:sp modelId="{8D566FD9-BC30-4F9B-8363-19368CCAADB2}">
      <dsp:nvSpPr>
        <dsp:cNvPr id="0" name=""/>
        <dsp:cNvSpPr/>
      </dsp:nvSpPr>
      <dsp:spPr>
        <a:xfrm rot="19080000">
          <a:off x="4782981" y="2425237"/>
          <a:ext cx="1884794" cy="18636"/>
        </a:xfrm>
        <a:custGeom>
          <a:avLst/>
          <a:gdLst/>
          <a:ahLst/>
          <a:cxnLst/>
          <a:rect l="0" t="0" r="0" b="0"/>
          <a:pathLst>
            <a:path>
              <a:moveTo>
                <a:pt x="0" y="9318"/>
              </a:moveTo>
              <a:lnTo>
                <a:pt x="1884794"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rot="19080000">
        <a:off x="5678259" y="2387436"/>
        <a:ext cx="94239" cy="94239"/>
      </dsp:txXfrm>
    </dsp:sp>
    <dsp:sp modelId="{E3DA18FF-CB08-4399-AA0A-0A5483C8D8E0}">
      <dsp:nvSpPr>
        <dsp:cNvPr id="0" name=""/>
        <dsp:cNvSpPr/>
      </dsp:nvSpPr>
      <dsp:spPr>
        <a:xfrm>
          <a:off x="6304018" y="1013136"/>
          <a:ext cx="947598" cy="9475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Müşavirlik</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(Konsültasyon)</a:t>
          </a:r>
          <a:endParaRPr kumimoji="0" lang="tr-TR" sz="1000" b="0" i="0" u="none" strike="noStrike" kern="1200" cap="none" normalizeH="0" baseline="0" dirty="0" smtClean="0">
            <a:ln>
              <a:noFill/>
            </a:ln>
            <a:solidFill>
              <a:schemeClr val="tx1"/>
            </a:solidFill>
            <a:effectLst/>
            <a:latin typeface="Arial Unicode MS" pitchFamily="34" charset="-128"/>
          </a:endParaRPr>
        </a:p>
      </dsp:txBody>
      <dsp:txXfrm>
        <a:off x="6304018" y="1013136"/>
        <a:ext cx="947598" cy="947598"/>
      </dsp:txXfrm>
    </dsp:sp>
    <dsp:sp modelId="{7CBBAA6D-521D-4552-BF80-ADECB97A5092}">
      <dsp:nvSpPr>
        <dsp:cNvPr id="0" name=""/>
        <dsp:cNvSpPr/>
      </dsp:nvSpPr>
      <dsp:spPr>
        <a:xfrm rot="20520000">
          <a:off x="5277381" y="2969770"/>
          <a:ext cx="1614932" cy="18636"/>
        </a:xfrm>
        <a:custGeom>
          <a:avLst/>
          <a:gdLst/>
          <a:ahLst/>
          <a:cxnLst/>
          <a:rect l="0" t="0" r="0" b="0"/>
          <a:pathLst>
            <a:path>
              <a:moveTo>
                <a:pt x="0" y="9318"/>
              </a:moveTo>
              <a:lnTo>
                <a:pt x="1614932"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20520000">
        <a:off x="6044474" y="2938715"/>
        <a:ext cx="80746" cy="80746"/>
      </dsp:txXfrm>
    </dsp:sp>
    <dsp:sp modelId="{AF07D609-95DD-4A98-96FC-985DFF57AACC}">
      <dsp:nvSpPr>
        <dsp:cNvPr id="0" name=""/>
        <dsp:cNvSpPr/>
      </dsp:nvSpPr>
      <dsp:spPr>
        <a:xfrm>
          <a:off x="6822751" y="2004656"/>
          <a:ext cx="1142036" cy="109827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Oryantasyon</a:t>
          </a:r>
          <a:endParaRPr kumimoji="0" lang="tr-TR" sz="1000" b="0" i="0" u="none" strike="noStrike" kern="1200" cap="none" normalizeH="0" baseline="0" dirty="0" smtClean="0">
            <a:ln>
              <a:noFill/>
            </a:ln>
            <a:solidFill>
              <a:schemeClr val="tx1"/>
            </a:solidFill>
            <a:effectLst/>
            <a:latin typeface="Arial Unicode MS" pitchFamily="34" charset="-128"/>
          </a:endParaRPr>
        </a:p>
      </dsp:txBody>
      <dsp:txXfrm>
        <a:off x="6822751" y="2004656"/>
        <a:ext cx="1142036" cy="1098276"/>
      </dsp:txXfrm>
    </dsp:sp>
    <dsp:sp modelId="{57C83959-E7F1-441C-B675-FD4DEFCC8895}">
      <dsp:nvSpPr>
        <dsp:cNvPr id="0" name=""/>
        <dsp:cNvSpPr/>
      </dsp:nvSpPr>
      <dsp:spPr>
        <a:xfrm rot="360000">
          <a:off x="5416374" y="3634420"/>
          <a:ext cx="1639450" cy="18636"/>
        </a:xfrm>
        <a:custGeom>
          <a:avLst/>
          <a:gdLst/>
          <a:ahLst/>
          <a:cxnLst/>
          <a:rect l="0" t="0" r="0" b="0"/>
          <a:pathLst>
            <a:path>
              <a:moveTo>
                <a:pt x="0" y="9318"/>
              </a:moveTo>
              <a:lnTo>
                <a:pt x="1639450"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360000">
        <a:off x="6195113" y="3602752"/>
        <a:ext cx="81972" cy="81972"/>
      </dsp:txXfrm>
    </dsp:sp>
    <dsp:sp modelId="{B9CE41F2-CADC-4121-9FA1-FAE82F5ED840}">
      <dsp:nvSpPr>
        <dsp:cNvPr id="0" name=""/>
        <dsp:cNvSpPr/>
      </dsp:nvSpPr>
      <dsp:spPr>
        <a:xfrm>
          <a:off x="7048738" y="3305149"/>
          <a:ext cx="947598" cy="9475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Yöneltme ve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Yerleştirme</a:t>
          </a:r>
          <a:endParaRPr kumimoji="0" lang="tr-TR" sz="1000" b="0" i="0" u="none" strike="noStrike" kern="1200" cap="none" normalizeH="0" baseline="0" dirty="0" smtClean="0">
            <a:ln>
              <a:noFill/>
            </a:ln>
            <a:solidFill>
              <a:schemeClr val="tx1"/>
            </a:solidFill>
            <a:effectLst/>
            <a:latin typeface="Arial Unicode MS" pitchFamily="34" charset="-128"/>
          </a:endParaRPr>
        </a:p>
      </dsp:txBody>
      <dsp:txXfrm>
        <a:off x="7048738" y="3305149"/>
        <a:ext cx="947598" cy="947598"/>
      </dsp:txXfrm>
    </dsp:sp>
    <dsp:sp modelId="{2D3A8259-58CB-4710-BD2A-FA57805D9ED7}">
      <dsp:nvSpPr>
        <dsp:cNvPr id="0" name=""/>
        <dsp:cNvSpPr/>
      </dsp:nvSpPr>
      <dsp:spPr>
        <a:xfrm rot="1800000">
          <a:off x="5049083" y="4253527"/>
          <a:ext cx="1803248" cy="18636"/>
        </a:xfrm>
        <a:custGeom>
          <a:avLst/>
          <a:gdLst/>
          <a:ahLst/>
          <a:cxnLst/>
          <a:rect l="0" t="0" r="0" b="0"/>
          <a:pathLst>
            <a:path>
              <a:moveTo>
                <a:pt x="0" y="9318"/>
              </a:moveTo>
              <a:lnTo>
                <a:pt x="1803248"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rot="1800000">
        <a:off x="5905626" y="4217764"/>
        <a:ext cx="90162" cy="90162"/>
      </dsp:txXfrm>
    </dsp:sp>
    <dsp:sp modelId="{E17660F6-C2AC-44DD-B49D-0CE158D4C802}">
      <dsp:nvSpPr>
        <dsp:cNvPr id="0" name=""/>
        <dsp:cNvSpPr/>
      </dsp:nvSpPr>
      <dsp:spPr>
        <a:xfrm>
          <a:off x="6668060" y="4476758"/>
          <a:ext cx="947598" cy="9475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Grup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Rehberliği</a:t>
          </a:r>
          <a:endParaRPr kumimoji="0" lang="tr-TR" sz="1000" b="0" i="0" u="none" strike="noStrike" kern="1200" cap="none" normalizeH="0" baseline="0" dirty="0" smtClean="0">
            <a:ln>
              <a:noFill/>
            </a:ln>
            <a:solidFill>
              <a:schemeClr val="tx1"/>
            </a:solidFill>
            <a:effectLst/>
            <a:latin typeface="Arial Unicode MS" pitchFamily="34" charset="-128"/>
          </a:endParaRPr>
        </a:p>
      </dsp:txBody>
      <dsp:txXfrm>
        <a:off x="6668060" y="4476758"/>
        <a:ext cx="947598" cy="947598"/>
      </dsp:txXfrm>
    </dsp:sp>
    <dsp:sp modelId="{2BEEF28D-5A23-408C-9C4D-1FAB6D5BD0CE}">
      <dsp:nvSpPr>
        <dsp:cNvPr id="0" name=""/>
        <dsp:cNvSpPr/>
      </dsp:nvSpPr>
      <dsp:spPr>
        <a:xfrm rot="3240000">
          <a:off x="4494892" y="4686615"/>
          <a:ext cx="1945062" cy="18636"/>
        </a:xfrm>
        <a:custGeom>
          <a:avLst/>
          <a:gdLst/>
          <a:ahLst/>
          <a:cxnLst/>
          <a:rect l="0" t="0" r="0" b="0"/>
          <a:pathLst>
            <a:path>
              <a:moveTo>
                <a:pt x="0" y="9318"/>
              </a:moveTo>
              <a:lnTo>
                <a:pt x="1945062"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rot="3240000">
        <a:off x="5418797" y="4647306"/>
        <a:ext cx="97253" cy="97253"/>
      </dsp:txXfrm>
    </dsp:sp>
    <dsp:sp modelId="{55AF11C8-070F-48C3-87D0-FB552BD79722}">
      <dsp:nvSpPr>
        <dsp:cNvPr id="0" name=""/>
        <dsp:cNvSpPr/>
      </dsp:nvSpPr>
      <dsp:spPr>
        <a:xfrm>
          <a:off x="5843756" y="5392240"/>
          <a:ext cx="947598" cy="9475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Mesleki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Rehberlik</a:t>
          </a:r>
          <a:endParaRPr kumimoji="0" lang="tr-TR" sz="1000" b="0" i="0" u="none" strike="noStrike" kern="1200" cap="none" normalizeH="0" baseline="0" dirty="0" smtClean="0">
            <a:ln>
              <a:noFill/>
            </a:ln>
            <a:solidFill>
              <a:schemeClr val="tx1"/>
            </a:solidFill>
            <a:effectLst/>
            <a:latin typeface="Arial Unicode MS" pitchFamily="34" charset="-128"/>
          </a:endParaRPr>
        </a:p>
      </dsp:txBody>
      <dsp:txXfrm>
        <a:off x="5843756" y="5392240"/>
        <a:ext cx="947598" cy="947598"/>
      </dsp:txXfrm>
    </dsp:sp>
    <dsp:sp modelId="{A3B9B586-67C4-4710-B35C-A93E21E16FE6}">
      <dsp:nvSpPr>
        <dsp:cNvPr id="0" name=""/>
        <dsp:cNvSpPr/>
      </dsp:nvSpPr>
      <dsp:spPr>
        <a:xfrm rot="4680000">
          <a:off x="3881106" y="4912438"/>
          <a:ext cx="2007666" cy="18636"/>
        </a:xfrm>
        <a:custGeom>
          <a:avLst/>
          <a:gdLst/>
          <a:ahLst/>
          <a:cxnLst/>
          <a:rect l="0" t="0" r="0" b="0"/>
          <a:pathLst>
            <a:path>
              <a:moveTo>
                <a:pt x="0" y="9318"/>
              </a:moveTo>
              <a:lnTo>
                <a:pt x="2007666"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p>
      </dsp:txBody>
      <dsp:txXfrm rot="4680000">
        <a:off x="4834747" y="4871564"/>
        <a:ext cx="100383" cy="100383"/>
      </dsp:txXfrm>
    </dsp:sp>
    <dsp:sp modelId="{3E8B7BFE-42FD-40F6-98F3-2FE021CA6A05}">
      <dsp:nvSpPr>
        <dsp:cNvPr id="0" name=""/>
        <dsp:cNvSpPr/>
      </dsp:nvSpPr>
      <dsp:spPr>
        <a:xfrm>
          <a:off x="4718357" y="5893300"/>
          <a:ext cx="947598" cy="9475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Araştırma ve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Geliştirme</a:t>
          </a:r>
        </a:p>
      </dsp:txBody>
      <dsp:txXfrm>
        <a:off x="4718357" y="5893300"/>
        <a:ext cx="947598" cy="947598"/>
      </dsp:txXfrm>
    </dsp:sp>
    <dsp:sp modelId="{D9A37EC3-A02B-4C88-BC64-94B8A0D03DDC}">
      <dsp:nvSpPr>
        <dsp:cNvPr id="0" name=""/>
        <dsp:cNvSpPr/>
      </dsp:nvSpPr>
      <dsp:spPr>
        <a:xfrm rot="6120000">
          <a:off x="3263638" y="4912438"/>
          <a:ext cx="2007666" cy="18636"/>
        </a:xfrm>
        <a:custGeom>
          <a:avLst/>
          <a:gdLst/>
          <a:ahLst/>
          <a:cxnLst/>
          <a:rect l="0" t="0" r="0" b="0"/>
          <a:pathLst>
            <a:path>
              <a:moveTo>
                <a:pt x="0" y="9318"/>
              </a:moveTo>
              <a:lnTo>
                <a:pt x="2007666"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tr-TR" sz="700" kern="1200"/>
        </a:p>
      </dsp:txBody>
      <dsp:txXfrm rot="6120000">
        <a:off x="4217279" y="4871564"/>
        <a:ext cx="100383" cy="100383"/>
      </dsp:txXfrm>
    </dsp:sp>
    <dsp:sp modelId="{CE574E50-DE75-4686-AD5A-C47FA0ABA848}">
      <dsp:nvSpPr>
        <dsp:cNvPr id="0" name=""/>
        <dsp:cNvSpPr/>
      </dsp:nvSpPr>
      <dsp:spPr>
        <a:xfrm>
          <a:off x="3486454" y="5893300"/>
          <a:ext cx="947598" cy="9475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Yöneltme ve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Yerleştirme</a:t>
          </a:r>
          <a:endParaRPr kumimoji="0" lang="tr-TR" sz="1000" b="0" i="0" u="none" strike="noStrike" kern="1200" cap="none" normalizeH="0" baseline="0" dirty="0" smtClean="0">
            <a:ln>
              <a:noFill/>
            </a:ln>
            <a:solidFill>
              <a:schemeClr val="tx1"/>
            </a:solidFill>
            <a:effectLst/>
            <a:latin typeface="Arial Unicode MS" pitchFamily="34" charset="-128"/>
          </a:endParaRPr>
        </a:p>
      </dsp:txBody>
      <dsp:txXfrm>
        <a:off x="3486454" y="5893300"/>
        <a:ext cx="947598" cy="947598"/>
      </dsp:txXfrm>
    </dsp:sp>
    <dsp:sp modelId="{9B7252BC-EDD0-429A-A266-93A9E526176D}">
      <dsp:nvSpPr>
        <dsp:cNvPr id="0" name=""/>
        <dsp:cNvSpPr/>
      </dsp:nvSpPr>
      <dsp:spPr>
        <a:xfrm rot="7560000">
          <a:off x="2712455" y="4686615"/>
          <a:ext cx="1945062" cy="18636"/>
        </a:xfrm>
        <a:custGeom>
          <a:avLst/>
          <a:gdLst/>
          <a:ahLst/>
          <a:cxnLst/>
          <a:rect l="0" t="0" r="0" b="0"/>
          <a:pathLst>
            <a:path>
              <a:moveTo>
                <a:pt x="0" y="9318"/>
              </a:moveTo>
              <a:lnTo>
                <a:pt x="1945062"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rot="7560000">
        <a:off x="3636360" y="4647306"/>
        <a:ext cx="97253" cy="97253"/>
      </dsp:txXfrm>
    </dsp:sp>
    <dsp:sp modelId="{48101DA4-CE46-4648-9853-DF41E58CCCA0}">
      <dsp:nvSpPr>
        <dsp:cNvPr id="0" name=""/>
        <dsp:cNvSpPr/>
      </dsp:nvSpPr>
      <dsp:spPr>
        <a:xfrm>
          <a:off x="2361055" y="5392240"/>
          <a:ext cx="947598" cy="9475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Çevre/Veli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 ile İlişkiler</a:t>
          </a:r>
          <a:endParaRPr kumimoji="0" lang="tr-TR" sz="1000" b="0" i="0" u="none" strike="noStrike" kern="1200" cap="none" normalizeH="0" baseline="0" dirty="0" smtClean="0">
            <a:ln>
              <a:noFill/>
            </a:ln>
            <a:solidFill>
              <a:schemeClr val="tx1"/>
            </a:solidFill>
            <a:effectLst/>
            <a:latin typeface="Arial Unicode MS" pitchFamily="34" charset="-128"/>
          </a:endParaRPr>
        </a:p>
      </dsp:txBody>
      <dsp:txXfrm>
        <a:off x="2361055" y="5392240"/>
        <a:ext cx="947598" cy="947598"/>
      </dsp:txXfrm>
    </dsp:sp>
    <dsp:sp modelId="{FDF1371E-FFF2-4E01-94DD-60859CEC592C}">
      <dsp:nvSpPr>
        <dsp:cNvPr id="0" name=""/>
        <dsp:cNvSpPr/>
      </dsp:nvSpPr>
      <dsp:spPr>
        <a:xfrm rot="9000000">
          <a:off x="2430851" y="4218487"/>
          <a:ext cx="1663086" cy="18636"/>
        </a:xfrm>
        <a:custGeom>
          <a:avLst/>
          <a:gdLst/>
          <a:ahLst/>
          <a:cxnLst/>
          <a:rect l="0" t="0" r="0" b="0"/>
          <a:pathLst>
            <a:path>
              <a:moveTo>
                <a:pt x="0" y="9318"/>
              </a:moveTo>
              <a:lnTo>
                <a:pt x="1663086"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9000000">
        <a:off x="3220818" y="4186228"/>
        <a:ext cx="83154" cy="83154"/>
      </dsp:txXfrm>
    </dsp:sp>
    <dsp:sp modelId="{4BB8FE57-0904-4FB1-982A-A6BE276CCA6A}">
      <dsp:nvSpPr>
        <dsp:cNvPr id="0" name=""/>
        <dsp:cNvSpPr/>
      </dsp:nvSpPr>
      <dsp:spPr>
        <a:xfrm>
          <a:off x="1384909" y="4368068"/>
          <a:ext cx="1251285" cy="116497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İzleme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Değerlendirme</a:t>
          </a:r>
          <a:endParaRPr kumimoji="0" lang="tr-TR" sz="1000" b="0" i="0" u="none" strike="noStrike" kern="1200" cap="none" normalizeH="0" baseline="0" dirty="0" smtClean="0">
            <a:ln>
              <a:noFill/>
            </a:ln>
            <a:solidFill>
              <a:schemeClr val="tx1"/>
            </a:solidFill>
            <a:effectLst/>
            <a:latin typeface="Arial Unicode MS" pitchFamily="34" charset="-128"/>
          </a:endParaRPr>
        </a:p>
      </dsp:txBody>
      <dsp:txXfrm>
        <a:off x="1384909" y="4368068"/>
        <a:ext cx="1251285" cy="1164977"/>
      </dsp:txXfrm>
    </dsp:sp>
    <dsp:sp modelId="{59B29492-DE0F-46D3-B886-CE762A95D3E2}">
      <dsp:nvSpPr>
        <dsp:cNvPr id="0" name=""/>
        <dsp:cNvSpPr/>
      </dsp:nvSpPr>
      <dsp:spPr>
        <a:xfrm rot="10440000">
          <a:off x="2096586" y="3634420"/>
          <a:ext cx="1639450" cy="18636"/>
        </a:xfrm>
        <a:custGeom>
          <a:avLst/>
          <a:gdLst/>
          <a:ahLst/>
          <a:cxnLst/>
          <a:rect l="0" t="0" r="0" b="0"/>
          <a:pathLst>
            <a:path>
              <a:moveTo>
                <a:pt x="0" y="9318"/>
              </a:moveTo>
              <a:lnTo>
                <a:pt x="1639450"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0440000">
        <a:off x="2875325" y="3602752"/>
        <a:ext cx="81972" cy="81972"/>
      </dsp:txXfrm>
    </dsp:sp>
    <dsp:sp modelId="{53BC6E7C-23C4-4101-866C-86F1484794A5}">
      <dsp:nvSpPr>
        <dsp:cNvPr id="0" name=""/>
        <dsp:cNvSpPr/>
      </dsp:nvSpPr>
      <dsp:spPr>
        <a:xfrm>
          <a:off x="1156073" y="3305149"/>
          <a:ext cx="947598" cy="9475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Bireysel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Rehberlik</a:t>
          </a:r>
        </a:p>
      </dsp:txBody>
      <dsp:txXfrm>
        <a:off x="1156073" y="3305149"/>
        <a:ext cx="947598" cy="947598"/>
      </dsp:txXfrm>
    </dsp:sp>
    <dsp:sp modelId="{E0DFABC8-863C-445B-86FD-DD8A530AF464}">
      <dsp:nvSpPr>
        <dsp:cNvPr id="0" name=""/>
        <dsp:cNvSpPr/>
      </dsp:nvSpPr>
      <dsp:spPr>
        <a:xfrm rot="11880000">
          <a:off x="2167406" y="2955089"/>
          <a:ext cx="1709948" cy="18636"/>
        </a:xfrm>
        <a:custGeom>
          <a:avLst/>
          <a:gdLst/>
          <a:ahLst/>
          <a:cxnLst/>
          <a:rect l="0" t="0" r="0" b="0"/>
          <a:pathLst>
            <a:path>
              <a:moveTo>
                <a:pt x="0" y="9318"/>
              </a:moveTo>
              <a:lnTo>
                <a:pt x="1709948"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rot="11880000">
        <a:off x="2979631" y="2921659"/>
        <a:ext cx="85497" cy="85497"/>
      </dsp:txXfrm>
    </dsp:sp>
    <dsp:sp modelId="{B49E81E5-0A0F-44AD-A1F2-EC15DAFD9BCB}">
      <dsp:nvSpPr>
        <dsp:cNvPr id="0" name=""/>
        <dsp:cNvSpPr/>
      </dsp:nvSpPr>
      <dsp:spPr>
        <a:xfrm>
          <a:off x="1284842" y="2079995"/>
          <a:ext cx="947598" cy="9475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Bilgi Toplama</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 Yayma</a:t>
          </a:r>
        </a:p>
      </dsp:txBody>
      <dsp:txXfrm>
        <a:off x="1284842" y="2079995"/>
        <a:ext cx="947598" cy="947598"/>
      </dsp:txXfrm>
    </dsp:sp>
    <dsp:sp modelId="{24B9B1C2-ED86-4DB0-9DAA-20104330A0F4}">
      <dsp:nvSpPr>
        <dsp:cNvPr id="0" name=""/>
        <dsp:cNvSpPr/>
      </dsp:nvSpPr>
      <dsp:spPr>
        <a:xfrm rot="13320000">
          <a:off x="2484634" y="2425237"/>
          <a:ext cx="1884794" cy="18636"/>
        </a:xfrm>
        <a:custGeom>
          <a:avLst/>
          <a:gdLst/>
          <a:ahLst/>
          <a:cxnLst/>
          <a:rect l="0" t="0" r="0" b="0"/>
          <a:pathLst>
            <a:path>
              <a:moveTo>
                <a:pt x="0" y="9318"/>
              </a:moveTo>
              <a:lnTo>
                <a:pt x="1884794"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rot="13320000">
        <a:off x="3379912" y="2387436"/>
        <a:ext cx="94239" cy="94239"/>
      </dsp:txXfrm>
    </dsp:sp>
    <dsp:sp modelId="{22183ABE-FC00-44E8-AEC8-8F26E5F4B700}">
      <dsp:nvSpPr>
        <dsp:cNvPr id="0" name=""/>
        <dsp:cNvSpPr/>
      </dsp:nvSpPr>
      <dsp:spPr>
        <a:xfrm>
          <a:off x="1900793" y="1013136"/>
          <a:ext cx="947598" cy="9475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Eğitsel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Rehberlik</a:t>
          </a:r>
        </a:p>
      </dsp:txBody>
      <dsp:txXfrm>
        <a:off x="1900793" y="1013136"/>
        <a:ext cx="947598" cy="947598"/>
      </dsp:txXfrm>
    </dsp:sp>
    <dsp:sp modelId="{E6A5A599-4AB8-40EF-B769-DE33D3C7EBFC}">
      <dsp:nvSpPr>
        <dsp:cNvPr id="0" name=""/>
        <dsp:cNvSpPr/>
      </dsp:nvSpPr>
      <dsp:spPr>
        <a:xfrm rot="14760000">
          <a:off x="2975102" y="2093082"/>
          <a:ext cx="1985060" cy="18636"/>
        </a:xfrm>
        <a:custGeom>
          <a:avLst/>
          <a:gdLst/>
          <a:ahLst/>
          <a:cxnLst/>
          <a:rect l="0" t="0" r="0" b="0"/>
          <a:pathLst>
            <a:path>
              <a:moveTo>
                <a:pt x="0" y="9318"/>
              </a:moveTo>
              <a:lnTo>
                <a:pt x="1985060" y="9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tr-TR" sz="600" kern="1200"/>
        </a:p>
      </dsp:txBody>
      <dsp:txXfrm rot="14760000">
        <a:off x="3918006" y="2052773"/>
        <a:ext cx="99253" cy="99253"/>
      </dsp:txXfrm>
    </dsp:sp>
    <dsp:sp modelId="{BF0E140E-F951-45DA-BE73-9C11A7ED29FE}">
      <dsp:nvSpPr>
        <dsp:cNvPr id="0" name=""/>
        <dsp:cNvSpPr/>
      </dsp:nvSpPr>
      <dsp:spPr>
        <a:xfrm>
          <a:off x="2897423" y="289042"/>
          <a:ext cx="947598" cy="94759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Bireyi</a:t>
          </a: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1000" b="1" i="0" u="none" strike="noStrike" kern="1200" cap="none" normalizeH="0" baseline="0" dirty="0" smtClean="0">
              <a:ln>
                <a:noFill/>
              </a:ln>
              <a:solidFill>
                <a:schemeClr val="tx1"/>
              </a:solidFill>
              <a:effectLst/>
              <a:latin typeface="Arial Unicode MS" pitchFamily="34" charset="-128"/>
            </a:rPr>
            <a:t> Tanıma</a:t>
          </a:r>
        </a:p>
      </dsp:txBody>
      <dsp:txXfrm>
        <a:off x="2897423" y="289042"/>
        <a:ext cx="947598" cy="94759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245234-D9CF-4D72-88C9-00A96D953EFF}">
      <dsp:nvSpPr>
        <dsp:cNvPr id="0" name=""/>
        <dsp:cNvSpPr/>
      </dsp:nvSpPr>
      <dsp:spPr>
        <a:xfrm>
          <a:off x="4315496" y="1611207"/>
          <a:ext cx="3671044" cy="677721"/>
        </a:xfrm>
        <a:custGeom>
          <a:avLst/>
          <a:gdLst/>
          <a:ahLst/>
          <a:cxnLst/>
          <a:rect l="0" t="0" r="0" b="0"/>
          <a:pathLst>
            <a:path>
              <a:moveTo>
                <a:pt x="0" y="0"/>
              </a:moveTo>
              <a:lnTo>
                <a:pt x="0" y="515417"/>
              </a:lnTo>
              <a:lnTo>
                <a:pt x="3671044" y="515417"/>
              </a:lnTo>
              <a:lnTo>
                <a:pt x="3671044" y="6777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BBD3BB-14AB-4AD6-B5E7-2566D09DBC72}">
      <dsp:nvSpPr>
        <dsp:cNvPr id="0" name=""/>
        <dsp:cNvSpPr/>
      </dsp:nvSpPr>
      <dsp:spPr>
        <a:xfrm>
          <a:off x="4315496" y="1611207"/>
          <a:ext cx="1417393" cy="577839"/>
        </a:xfrm>
        <a:custGeom>
          <a:avLst/>
          <a:gdLst/>
          <a:ahLst/>
          <a:cxnLst/>
          <a:rect l="0" t="0" r="0" b="0"/>
          <a:pathLst>
            <a:path>
              <a:moveTo>
                <a:pt x="0" y="0"/>
              </a:moveTo>
              <a:lnTo>
                <a:pt x="0" y="415535"/>
              </a:lnTo>
              <a:lnTo>
                <a:pt x="1417393" y="415535"/>
              </a:lnTo>
              <a:lnTo>
                <a:pt x="1417393" y="57783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8BF4BD-A257-48F3-B482-9650FCC6EFD7}">
      <dsp:nvSpPr>
        <dsp:cNvPr id="0" name=""/>
        <dsp:cNvSpPr/>
      </dsp:nvSpPr>
      <dsp:spPr>
        <a:xfrm>
          <a:off x="3866983" y="1611207"/>
          <a:ext cx="448513" cy="640919"/>
        </a:xfrm>
        <a:custGeom>
          <a:avLst/>
          <a:gdLst/>
          <a:ahLst/>
          <a:cxnLst/>
          <a:rect l="0" t="0" r="0" b="0"/>
          <a:pathLst>
            <a:path>
              <a:moveTo>
                <a:pt x="448513" y="0"/>
              </a:moveTo>
              <a:lnTo>
                <a:pt x="448513" y="478615"/>
              </a:lnTo>
              <a:lnTo>
                <a:pt x="0" y="478615"/>
              </a:lnTo>
              <a:lnTo>
                <a:pt x="0" y="6409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E17AF8-00A0-4280-8D14-DE0DF63232E2}">
      <dsp:nvSpPr>
        <dsp:cNvPr id="0" name=""/>
        <dsp:cNvSpPr/>
      </dsp:nvSpPr>
      <dsp:spPr>
        <a:xfrm>
          <a:off x="2235180" y="1611207"/>
          <a:ext cx="2080316" cy="677721"/>
        </a:xfrm>
        <a:custGeom>
          <a:avLst/>
          <a:gdLst/>
          <a:ahLst/>
          <a:cxnLst/>
          <a:rect l="0" t="0" r="0" b="0"/>
          <a:pathLst>
            <a:path>
              <a:moveTo>
                <a:pt x="2080316" y="0"/>
              </a:moveTo>
              <a:lnTo>
                <a:pt x="2080316" y="515417"/>
              </a:lnTo>
              <a:lnTo>
                <a:pt x="0" y="515417"/>
              </a:lnTo>
              <a:lnTo>
                <a:pt x="0" y="6777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E7C2341-83D2-4A67-B04A-1085CC0FC7DE}">
      <dsp:nvSpPr>
        <dsp:cNvPr id="0" name=""/>
        <dsp:cNvSpPr/>
      </dsp:nvSpPr>
      <dsp:spPr>
        <a:xfrm>
          <a:off x="615964" y="1611207"/>
          <a:ext cx="3699532" cy="677721"/>
        </a:xfrm>
        <a:custGeom>
          <a:avLst/>
          <a:gdLst/>
          <a:ahLst/>
          <a:cxnLst/>
          <a:rect l="0" t="0" r="0" b="0"/>
          <a:pathLst>
            <a:path>
              <a:moveTo>
                <a:pt x="3699532" y="0"/>
              </a:moveTo>
              <a:lnTo>
                <a:pt x="3699532" y="515417"/>
              </a:lnTo>
              <a:lnTo>
                <a:pt x="0" y="515417"/>
              </a:lnTo>
              <a:lnTo>
                <a:pt x="0" y="6777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81D4D6-C451-462B-BAE2-E86A6E141C65}">
      <dsp:nvSpPr>
        <dsp:cNvPr id="0" name=""/>
        <dsp:cNvSpPr/>
      </dsp:nvSpPr>
      <dsp:spPr>
        <a:xfrm>
          <a:off x="2155038" y="181727"/>
          <a:ext cx="4320916" cy="14294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59F6EE6-6AFE-432C-BAB6-8189EC5E3D00}">
      <dsp:nvSpPr>
        <dsp:cNvPr id="0" name=""/>
        <dsp:cNvSpPr/>
      </dsp:nvSpPr>
      <dsp:spPr>
        <a:xfrm>
          <a:off x="2349705" y="366661"/>
          <a:ext cx="4320916" cy="142948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66725">
            <a:lnSpc>
              <a:spcPct val="90000"/>
            </a:lnSpc>
            <a:spcBef>
              <a:spcPct val="0"/>
            </a:spcBef>
            <a:spcAft>
              <a:spcPct val="35000"/>
            </a:spcAft>
          </a:pPr>
          <a:r>
            <a:rPr lang="tr-TR" sz="1050" b="1" kern="1200" dirty="0" smtClean="0">
              <a:solidFill>
                <a:srgbClr val="FF0000"/>
              </a:solidFill>
            </a:rPr>
            <a:t>REHBERLİK HİZMETLERİ İL DANIŞMA KOMİSYONUNUN KURULUŞU</a:t>
          </a:r>
        </a:p>
        <a:p>
          <a:pPr lvl="0" algn="ctr" defTabSz="466725">
            <a:lnSpc>
              <a:spcPct val="90000"/>
            </a:lnSpc>
            <a:spcBef>
              <a:spcPct val="0"/>
            </a:spcBef>
            <a:spcAft>
              <a:spcPct val="35000"/>
            </a:spcAft>
          </a:pPr>
          <a:r>
            <a:rPr lang="tr-TR" sz="1050" b="1" kern="1200" dirty="0" smtClean="0"/>
            <a:t>İl </a:t>
          </a:r>
          <a:r>
            <a:rPr lang="tr-TR" sz="1050" b="1" kern="1200" dirty="0" smtClean="0"/>
            <a:t>Milli Eğitim Müdürü veya  İl Milli Eğitim Müdür Yardımcısı veya Şube Müdürü Başkanlığında </a:t>
          </a:r>
          <a:endParaRPr lang="tr-TR" sz="1050" b="1" kern="1200" dirty="0"/>
        </a:p>
      </dsp:txBody>
      <dsp:txXfrm>
        <a:off x="2349705" y="366661"/>
        <a:ext cx="4320916" cy="1429480"/>
      </dsp:txXfrm>
    </dsp:sp>
    <dsp:sp modelId="{55CD1AC6-91A1-4E30-A11B-9EAEF24D5E96}">
      <dsp:nvSpPr>
        <dsp:cNvPr id="0" name=""/>
        <dsp:cNvSpPr/>
      </dsp:nvSpPr>
      <dsp:spPr>
        <a:xfrm>
          <a:off x="3201" y="2288929"/>
          <a:ext cx="1225527" cy="9169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8C7D28-8832-4359-8877-439E5A418202}">
      <dsp:nvSpPr>
        <dsp:cNvPr id="0" name=""/>
        <dsp:cNvSpPr/>
      </dsp:nvSpPr>
      <dsp:spPr>
        <a:xfrm>
          <a:off x="197868" y="2473863"/>
          <a:ext cx="1225527" cy="9169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dirty="0" smtClean="0"/>
            <a:t>Özel Eğitim ve Rehberlik Hizmetlerinden Sorumlu İlçe Şube Müdürlerinden.</a:t>
          </a:r>
          <a:endParaRPr lang="tr-TR" sz="1000" kern="1200" dirty="0"/>
        </a:p>
      </dsp:txBody>
      <dsp:txXfrm>
        <a:off x="197868" y="2473863"/>
        <a:ext cx="1225527" cy="916919"/>
      </dsp:txXfrm>
    </dsp:sp>
    <dsp:sp modelId="{5CF3405C-12B3-4AA9-9010-BE1EF8518B5C}">
      <dsp:nvSpPr>
        <dsp:cNvPr id="0" name=""/>
        <dsp:cNvSpPr/>
      </dsp:nvSpPr>
      <dsp:spPr>
        <a:xfrm>
          <a:off x="1618062" y="2288929"/>
          <a:ext cx="1234234" cy="79298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91BA10-789B-41A6-A1E5-5720C6C92FA9}">
      <dsp:nvSpPr>
        <dsp:cNvPr id="0" name=""/>
        <dsp:cNvSpPr/>
      </dsp:nvSpPr>
      <dsp:spPr>
        <a:xfrm>
          <a:off x="1812729" y="2473863"/>
          <a:ext cx="1234234" cy="79298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dirty="0" smtClean="0"/>
            <a:t>Rehberlik Araştırma Merkezi  Müdürlerinden </a:t>
          </a:r>
          <a:endParaRPr lang="tr-TR" sz="1000" kern="1200" dirty="0"/>
        </a:p>
      </dsp:txBody>
      <dsp:txXfrm>
        <a:off x="1812729" y="2473863"/>
        <a:ext cx="1234234" cy="792984"/>
      </dsp:txXfrm>
    </dsp:sp>
    <dsp:sp modelId="{D9848314-7758-4485-8881-F2C3EEC6ECB7}">
      <dsp:nvSpPr>
        <dsp:cNvPr id="0" name=""/>
        <dsp:cNvSpPr/>
      </dsp:nvSpPr>
      <dsp:spPr>
        <a:xfrm>
          <a:off x="3162739" y="2252127"/>
          <a:ext cx="1408489" cy="8585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3B18F7-AC56-4B5C-9CE3-EC6891C5C886}">
      <dsp:nvSpPr>
        <dsp:cNvPr id="0" name=""/>
        <dsp:cNvSpPr/>
      </dsp:nvSpPr>
      <dsp:spPr>
        <a:xfrm>
          <a:off x="3357406" y="2437060"/>
          <a:ext cx="1408489" cy="85851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dirty="0" smtClean="0"/>
            <a:t>Rehberlik Araştırma Merkezlerinin Rehberlik Hizmetleri Bölüm Başkanlarından</a:t>
          </a:r>
          <a:endParaRPr lang="tr-TR" sz="1000" kern="1200" dirty="0"/>
        </a:p>
      </dsp:txBody>
      <dsp:txXfrm>
        <a:off x="3357406" y="2437060"/>
        <a:ext cx="1408489" cy="858511"/>
      </dsp:txXfrm>
    </dsp:sp>
    <dsp:sp modelId="{6C3F2222-ADC4-493F-A882-215B5726C56E}">
      <dsp:nvSpPr>
        <dsp:cNvPr id="0" name=""/>
        <dsp:cNvSpPr/>
      </dsp:nvSpPr>
      <dsp:spPr>
        <a:xfrm>
          <a:off x="4933809" y="2189047"/>
          <a:ext cx="1598161" cy="10305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9E30BA-10B5-45CE-8828-8CB091D41032}">
      <dsp:nvSpPr>
        <dsp:cNvPr id="0" name=""/>
        <dsp:cNvSpPr/>
      </dsp:nvSpPr>
      <dsp:spPr>
        <a:xfrm>
          <a:off x="5128476" y="2373980"/>
          <a:ext cx="1598161" cy="103058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dirty="0" smtClean="0"/>
            <a:t>Örgün ve Yaygın Eğitim Kurumlarının her tür ve kademesinden seçilen en az birer Müdür ve bu kurumlarda  görev yapan  en az bir Rehber </a:t>
          </a:r>
          <a:r>
            <a:rPr lang="tr-TR" sz="1000" kern="1200" dirty="0" err="1" smtClean="0"/>
            <a:t>lik</a:t>
          </a:r>
          <a:r>
            <a:rPr lang="tr-TR" sz="1000" kern="1200" dirty="0" smtClean="0"/>
            <a:t> Öğretmeni</a:t>
          </a:r>
          <a:endParaRPr lang="tr-TR" sz="1000" kern="1200" dirty="0"/>
        </a:p>
      </dsp:txBody>
      <dsp:txXfrm>
        <a:off x="5128476" y="2373980"/>
        <a:ext cx="1598161" cy="1030585"/>
      </dsp:txXfrm>
    </dsp:sp>
    <dsp:sp modelId="{7E46E6C2-B45B-4752-A31E-87C6AD0E5F9A}">
      <dsp:nvSpPr>
        <dsp:cNvPr id="0" name=""/>
        <dsp:cNvSpPr/>
      </dsp:nvSpPr>
      <dsp:spPr>
        <a:xfrm>
          <a:off x="7026950" y="2288929"/>
          <a:ext cx="1919180" cy="124022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F1A793-3436-4D03-9EE4-FD8A080144B5}">
      <dsp:nvSpPr>
        <dsp:cNvPr id="0" name=""/>
        <dsp:cNvSpPr/>
      </dsp:nvSpPr>
      <dsp:spPr>
        <a:xfrm>
          <a:off x="7221618" y="2473863"/>
          <a:ext cx="1919180" cy="124022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tr-TR" sz="1000" kern="1200" dirty="0" smtClean="0"/>
            <a:t>Gerektiğinde aile ve sosyal politikalar İl müdürlüğü,il emniyet müdürlüğü,il sağlık müdürlüğü,yerel yönetimler, üniversiteler,sivil toplum kuruluşları ve diğer ilgili kurum temsilcileri davet edilir.</a:t>
          </a:r>
          <a:endParaRPr lang="tr-TR" sz="1000" kern="1200" dirty="0"/>
        </a:p>
      </dsp:txBody>
      <dsp:txXfrm>
        <a:off x="7221618" y="2473863"/>
        <a:ext cx="1919180" cy="124022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7115D8-D09B-485E-88C9-F8FDD835938A}">
      <dsp:nvSpPr>
        <dsp:cNvPr id="0" name=""/>
        <dsp:cNvSpPr/>
      </dsp:nvSpPr>
      <dsp:spPr>
        <a:xfrm>
          <a:off x="4496499" y="1396779"/>
          <a:ext cx="3487566" cy="303989"/>
        </a:xfrm>
        <a:custGeom>
          <a:avLst/>
          <a:gdLst/>
          <a:ahLst/>
          <a:cxnLst/>
          <a:rect l="0" t="0" r="0" b="0"/>
          <a:pathLst>
            <a:path>
              <a:moveTo>
                <a:pt x="0" y="0"/>
              </a:moveTo>
              <a:lnTo>
                <a:pt x="0" y="135467"/>
              </a:lnTo>
              <a:lnTo>
                <a:pt x="3487566" y="135467"/>
              </a:lnTo>
              <a:lnTo>
                <a:pt x="3487566" y="3039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BD9705-2F9E-44FC-8249-58572AAD187D}">
      <dsp:nvSpPr>
        <dsp:cNvPr id="0" name=""/>
        <dsp:cNvSpPr/>
      </dsp:nvSpPr>
      <dsp:spPr>
        <a:xfrm>
          <a:off x="4496499" y="1396779"/>
          <a:ext cx="2070519" cy="303989"/>
        </a:xfrm>
        <a:custGeom>
          <a:avLst/>
          <a:gdLst/>
          <a:ahLst/>
          <a:cxnLst/>
          <a:rect l="0" t="0" r="0" b="0"/>
          <a:pathLst>
            <a:path>
              <a:moveTo>
                <a:pt x="0" y="0"/>
              </a:moveTo>
              <a:lnTo>
                <a:pt x="0" y="135467"/>
              </a:lnTo>
              <a:lnTo>
                <a:pt x="2070519" y="135467"/>
              </a:lnTo>
              <a:lnTo>
                <a:pt x="2070519" y="3039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0F7FE0-974E-4474-B3AD-4D696756F258}">
      <dsp:nvSpPr>
        <dsp:cNvPr id="0" name=""/>
        <dsp:cNvSpPr/>
      </dsp:nvSpPr>
      <dsp:spPr>
        <a:xfrm>
          <a:off x="4496499" y="1396779"/>
          <a:ext cx="585422" cy="295636"/>
        </a:xfrm>
        <a:custGeom>
          <a:avLst/>
          <a:gdLst/>
          <a:ahLst/>
          <a:cxnLst/>
          <a:rect l="0" t="0" r="0" b="0"/>
          <a:pathLst>
            <a:path>
              <a:moveTo>
                <a:pt x="0" y="0"/>
              </a:moveTo>
              <a:lnTo>
                <a:pt x="0" y="127113"/>
              </a:lnTo>
              <a:lnTo>
                <a:pt x="585422" y="127113"/>
              </a:lnTo>
              <a:lnTo>
                <a:pt x="585422" y="2956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E981F4-E736-44F5-BAF8-A3F39C2E6086}">
      <dsp:nvSpPr>
        <dsp:cNvPr id="0" name=""/>
        <dsp:cNvSpPr/>
      </dsp:nvSpPr>
      <dsp:spPr>
        <a:xfrm>
          <a:off x="3583911" y="1396779"/>
          <a:ext cx="912587" cy="295636"/>
        </a:xfrm>
        <a:custGeom>
          <a:avLst/>
          <a:gdLst/>
          <a:ahLst/>
          <a:cxnLst/>
          <a:rect l="0" t="0" r="0" b="0"/>
          <a:pathLst>
            <a:path>
              <a:moveTo>
                <a:pt x="912587" y="0"/>
              </a:moveTo>
              <a:lnTo>
                <a:pt x="912587" y="127113"/>
              </a:lnTo>
              <a:lnTo>
                <a:pt x="0" y="127113"/>
              </a:lnTo>
              <a:lnTo>
                <a:pt x="0" y="2956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96974F-2DB5-4476-B971-B7513C6E5324}">
      <dsp:nvSpPr>
        <dsp:cNvPr id="0" name=""/>
        <dsp:cNvSpPr/>
      </dsp:nvSpPr>
      <dsp:spPr>
        <a:xfrm>
          <a:off x="2162603" y="1396779"/>
          <a:ext cx="2333895" cy="293076"/>
        </a:xfrm>
        <a:custGeom>
          <a:avLst/>
          <a:gdLst/>
          <a:ahLst/>
          <a:cxnLst/>
          <a:rect l="0" t="0" r="0" b="0"/>
          <a:pathLst>
            <a:path>
              <a:moveTo>
                <a:pt x="2333895" y="0"/>
              </a:moveTo>
              <a:lnTo>
                <a:pt x="2333895" y="124553"/>
              </a:lnTo>
              <a:lnTo>
                <a:pt x="0" y="124553"/>
              </a:lnTo>
              <a:lnTo>
                <a:pt x="0" y="2930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CB360D-370D-44AA-A26D-A70AA5AA7CA1}">
      <dsp:nvSpPr>
        <dsp:cNvPr id="0" name=""/>
        <dsp:cNvSpPr/>
      </dsp:nvSpPr>
      <dsp:spPr>
        <a:xfrm>
          <a:off x="609695" y="1396779"/>
          <a:ext cx="3886803" cy="291543"/>
        </a:xfrm>
        <a:custGeom>
          <a:avLst/>
          <a:gdLst/>
          <a:ahLst/>
          <a:cxnLst/>
          <a:rect l="0" t="0" r="0" b="0"/>
          <a:pathLst>
            <a:path>
              <a:moveTo>
                <a:pt x="3886803" y="0"/>
              </a:moveTo>
              <a:lnTo>
                <a:pt x="3886803" y="123021"/>
              </a:lnTo>
              <a:lnTo>
                <a:pt x="0" y="123021"/>
              </a:lnTo>
              <a:lnTo>
                <a:pt x="0" y="2915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6A5E6E-74E9-4B0B-A724-F7690B5A084F}">
      <dsp:nvSpPr>
        <dsp:cNvPr id="0" name=""/>
        <dsp:cNvSpPr/>
      </dsp:nvSpPr>
      <dsp:spPr>
        <a:xfrm>
          <a:off x="3328808" y="540414"/>
          <a:ext cx="2335380" cy="85636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tr-TR" sz="1200" b="1" kern="1200" dirty="0" smtClean="0">
              <a:solidFill>
                <a:srgbClr val="FF0000"/>
              </a:solidFill>
            </a:rPr>
            <a:t>REHBERLİK HİZMETLERİ YÜRÜTME KOMİSYONU</a:t>
          </a:r>
        </a:p>
        <a:p>
          <a:pPr lvl="0" algn="ctr" defTabSz="533400">
            <a:lnSpc>
              <a:spcPct val="90000"/>
            </a:lnSpc>
            <a:spcBef>
              <a:spcPct val="0"/>
            </a:spcBef>
            <a:spcAft>
              <a:spcPct val="35000"/>
            </a:spcAft>
          </a:pPr>
          <a:r>
            <a:rPr lang="tr-TR" sz="1200" b="1" kern="1200" dirty="0" smtClean="0">
              <a:solidFill>
                <a:schemeClr val="bg1"/>
              </a:solidFill>
            </a:rPr>
            <a:t>Eğitim </a:t>
          </a:r>
          <a:r>
            <a:rPr lang="tr-TR" sz="1200" b="1" kern="1200" dirty="0" smtClean="0">
              <a:solidFill>
                <a:schemeClr val="bg1"/>
              </a:solidFill>
            </a:rPr>
            <a:t>Kurumu Müdürü Başkanlığında</a:t>
          </a:r>
          <a:endParaRPr lang="tr-TR" sz="1200" b="1" kern="1200" dirty="0">
            <a:solidFill>
              <a:schemeClr val="bg1"/>
            </a:solidFill>
          </a:endParaRPr>
        </a:p>
      </dsp:txBody>
      <dsp:txXfrm>
        <a:off x="3328808" y="540414"/>
        <a:ext cx="2335380" cy="856365"/>
      </dsp:txXfrm>
    </dsp:sp>
    <dsp:sp modelId="{6408DAEA-8B4A-4FF5-9C45-1912EFDF3B1D}">
      <dsp:nvSpPr>
        <dsp:cNvPr id="0" name=""/>
        <dsp:cNvSpPr/>
      </dsp:nvSpPr>
      <dsp:spPr>
        <a:xfrm>
          <a:off x="1121" y="1688323"/>
          <a:ext cx="1217147" cy="18807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solidFill>
                <a:schemeClr val="bg1"/>
              </a:solidFill>
            </a:rPr>
            <a:t>Müdür Başyardımcısı,sınıf ve Şubelerden Sorumlu Müdür Yardımcıları ve pansiyondan Sorumlu Müdür Yardımcıları ile Rehberlik Hizmetlerinden Sorumlu Müdür Yardımcısı </a:t>
          </a:r>
          <a:endParaRPr lang="tr-TR" sz="1000" kern="1200" dirty="0">
            <a:solidFill>
              <a:schemeClr val="bg1"/>
            </a:solidFill>
          </a:endParaRPr>
        </a:p>
      </dsp:txBody>
      <dsp:txXfrm>
        <a:off x="1121" y="1688323"/>
        <a:ext cx="1217147" cy="1880763"/>
      </dsp:txXfrm>
    </dsp:sp>
    <dsp:sp modelId="{1B4EED3B-9C27-4EE7-9286-E2E2789A2613}">
      <dsp:nvSpPr>
        <dsp:cNvPr id="0" name=""/>
        <dsp:cNvSpPr/>
      </dsp:nvSpPr>
      <dsp:spPr>
        <a:xfrm>
          <a:off x="1641035" y="1689855"/>
          <a:ext cx="1043136" cy="14843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solidFill>
                <a:schemeClr val="bg1"/>
              </a:solidFill>
            </a:rPr>
            <a:t>Rehberlik Öğretmenleri</a:t>
          </a:r>
          <a:endParaRPr lang="tr-TR" sz="1000" kern="1200" dirty="0">
            <a:solidFill>
              <a:schemeClr val="bg1"/>
            </a:solidFill>
          </a:endParaRPr>
        </a:p>
      </dsp:txBody>
      <dsp:txXfrm>
        <a:off x="1641035" y="1689855"/>
        <a:ext cx="1043136" cy="1484351"/>
      </dsp:txXfrm>
    </dsp:sp>
    <dsp:sp modelId="{2868CC94-9988-43EF-9868-436798E1CCD7}">
      <dsp:nvSpPr>
        <dsp:cNvPr id="0" name=""/>
        <dsp:cNvSpPr/>
      </dsp:nvSpPr>
      <dsp:spPr>
        <a:xfrm>
          <a:off x="3069268" y="1692415"/>
          <a:ext cx="1029285" cy="11569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solidFill>
                <a:schemeClr val="bg1"/>
              </a:solidFill>
            </a:rPr>
            <a:t>Sınıf Rehber Öğretmenlerinden her sınıf Düzeyinde Seçilecek </a:t>
          </a:r>
          <a:r>
            <a:rPr lang="tr-TR" sz="1000" kern="1200" dirty="0" smtClean="0">
              <a:solidFill>
                <a:schemeClr val="bg1"/>
              </a:solidFill>
            </a:rPr>
            <a:t>en az  </a:t>
          </a:r>
          <a:r>
            <a:rPr lang="tr-TR" sz="1000" kern="1200" dirty="0" smtClean="0">
              <a:solidFill>
                <a:schemeClr val="bg1"/>
              </a:solidFill>
            </a:rPr>
            <a:t>birer temsilci</a:t>
          </a:r>
          <a:endParaRPr lang="tr-TR" sz="1000" kern="1200" dirty="0">
            <a:solidFill>
              <a:schemeClr val="bg1"/>
            </a:solidFill>
          </a:endParaRPr>
        </a:p>
      </dsp:txBody>
      <dsp:txXfrm>
        <a:off x="3069268" y="1692415"/>
        <a:ext cx="1029285" cy="1156920"/>
      </dsp:txXfrm>
    </dsp:sp>
    <dsp:sp modelId="{60DB7598-92F4-46FD-92AD-9D6F3167B207}">
      <dsp:nvSpPr>
        <dsp:cNvPr id="0" name=""/>
        <dsp:cNvSpPr/>
      </dsp:nvSpPr>
      <dsp:spPr>
        <a:xfrm>
          <a:off x="4343296" y="1692415"/>
          <a:ext cx="1477249" cy="143243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solidFill>
                <a:schemeClr val="bg1"/>
              </a:solidFill>
            </a:rPr>
            <a:t>Ortaöğretim Kurumlarında Disiplin Kurulu  ve Onur Kurulundan; İlköğretim kurumlarında ise Öğrenci Davranışları Değerlendirme Kurulundan birer temsilci</a:t>
          </a:r>
          <a:endParaRPr lang="tr-TR" sz="1000" kern="1200" dirty="0">
            <a:solidFill>
              <a:schemeClr val="bg1"/>
            </a:solidFill>
          </a:endParaRPr>
        </a:p>
      </dsp:txBody>
      <dsp:txXfrm>
        <a:off x="4343296" y="1692415"/>
        <a:ext cx="1477249" cy="1432438"/>
      </dsp:txXfrm>
    </dsp:sp>
    <dsp:sp modelId="{C4F864AA-C30E-425A-B6E6-48CFF724BA95}">
      <dsp:nvSpPr>
        <dsp:cNvPr id="0" name=""/>
        <dsp:cNvSpPr/>
      </dsp:nvSpPr>
      <dsp:spPr>
        <a:xfrm>
          <a:off x="6132151" y="1700769"/>
          <a:ext cx="869734" cy="13456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solidFill>
                <a:schemeClr val="bg1"/>
              </a:solidFill>
            </a:rPr>
            <a:t>Okul Aile Birliği Temsilcisi</a:t>
          </a:r>
          <a:endParaRPr lang="tr-TR" sz="1000" kern="1200" dirty="0">
            <a:solidFill>
              <a:schemeClr val="bg1"/>
            </a:solidFill>
          </a:endParaRPr>
        </a:p>
      </dsp:txBody>
      <dsp:txXfrm>
        <a:off x="6132151" y="1700769"/>
        <a:ext cx="869734" cy="1345609"/>
      </dsp:txXfrm>
    </dsp:sp>
    <dsp:sp modelId="{A16D56D9-7B4B-4D2A-A70C-84228CFC958C}">
      <dsp:nvSpPr>
        <dsp:cNvPr id="0" name=""/>
        <dsp:cNvSpPr/>
      </dsp:nvSpPr>
      <dsp:spPr>
        <a:xfrm>
          <a:off x="7181579" y="1700769"/>
          <a:ext cx="1604973" cy="100833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tr-TR" sz="1000" kern="1200" dirty="0" smtClean="0">
              <a:solidFill>
                <a:schemeClr val="bg1"/>
              </a:solidFill>
            </a:rPr>
            <a:t>Okul Öncesi Eğitim Kurumları Hariç Okul Öğrenci Temsilcisi</a:t>
          </a:r>
          <a:endParaRPr lang="tr-TR" sz="1000" kern="1200" dirty="0">
            <a:solidFill>
              <a:schemeClr val="bg1"/>
            </a:solidFill>
          </a:endParaRPr>
        </a:p>
      </dsp:txBody>
      <dsp:txXfrm>
        <a:off x="7181579" y="1700769"/>
        <a:ext cx="1604973" cy="100833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1138F1-2A68-48BC-83F3-BAA4A456BB26}" type="datetimeFigureOut">
              <a:rPr lang="tr-TR" smtClean="0"/>
              <a:pPr/>
              <a:t>5.11.2019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24BA30-D5FE-4AE7-84BE-043AC7C36AC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smtClean="0"/>
              <a:t>Asıl başlık stili için tıklatın</a:t>
            </a:r>
            <a:endParaRPr kumimoji="0" lang="en-US"/>
          </a:p>
        </p:txBody>
      </p:sp>
      <p:sp>
        <p:nvSpPr>
          <p:cNvPr id="28" name="27 Veri Yer Tutucusu"/>
          <p:cNvSpPr>
            <a:spLocks noGrp="1"/>
          </p:cNvSpPr>
          <p:nvPr>
            <p:ph type="dt" sz="half" idx="10"/>
          </p:nvPr>
        </p:nvSpPr>
        <p:spPr/>
        <p:txBody>
          <a:bodyPr/>
          <a:lstStyle/>
          <a:p>
            <a:fld id="{29854B87-D3C8-4F3B-BA2A-CB008BF36E6F}" type="datetimeFigureOut">
              <a:rPr lang="tr-TR" smtClean="0"/>
              <a:pPr/>
              <a:t>5.11.2019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EBAC2747-8A23-4612-93E7-F188D8D6FCDB}" type="slidenum">
              <a:rPr lang="tr-TR" smtClean="0"/>
              <a:pPr/>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9854B87-D3C8-4F3B-BA2A-CB008BF36E6F}" type="datetimeFigureOut">
              <a:rPr lang="tr-TR" smtClean="0"/>
              <a:pPr/>
              <a:t>5.11.2019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BAC2747-8A23-4612-93E7-F188D8D6FCD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9854B87-D3C8-4F3B-BA2A-CB008BF36E6F}" type="datetimeFigureOut">
              <a:rPr lang="tr-TR" smtClean="0"/>
              <a:pPr/>
              <a:t>5.11.2019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BAC2747-8A23-4612-93E7-F188D8D6FCD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9854B87-D3C8-4F3B-BA2A-CB008BF36E6F}" type="datetimeFigureOut">
              <a:rPr lang="tr-TR" smtClean="0"/>
              <a:pPr/>
              <a:t>5.11.2019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EBAC2747-8A23-4612-93E7-F188D8D6FCD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9854B87-D3C8-4F3B-BA2A-CB008BF36E6F}" type="datetimeFigureOut">
              <a:rPr lang="tr-TR" smtClean="0"/>
              <a:pPr/>
              <a:t>5.11.2019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EBAC2747-8A23-4612-93E7-F188D8D6FCD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9854B87-D3C8-4F3B-BA2A-CB008BF36E6F}" type="datetimeFigureOut">
              <a:rPr lang="tr-TR" smtClean="0"/>
              <a:pPr/>
              <a:t>5.11.2019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BAC2747-8A23-4612-93E7-F188D8D6FCD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29854B87-D3C8-4F3B-BA2A-CB008BF36E6F}" type="datetimeFigureOut">
              <a:rPr lang="tr-TR" smtClean="0"/>
              <a:pPr/>
              <a:t>5.11.2019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EBAC2747-8A23-4612-93E7-F188D8D6FCD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29854B87-D3C8-4F3B-BA2A-CB008BF36E6F}" type="datetimeFigureOut">
              <a:rPr lang="tr-TR" smtClean="0"/>
              <a:pPr/>
              <a:t>5.11.2019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EBAC2747-8A23-4612-93E7-F188D8D6FCD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9854B87-D3C8-4F3B-BA2A-CB008BF36E6F}" type="datetimeFigureOut">
              <a:rPr lang="tr-TR" smtClean="0"/>
              <a:pPr/>
              <a:t>5.11.2019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EBAC2747-8A23-4612-93E7-F188D8D6FCD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9854B87-D3C8-4F3B-BA2A-CB008BF36E6F}" type="datetimeFigureOut">
              <a:rPr lang="tr-TR" smtClean="0"/>
              <a:pPr/>
              <a:t>5.11.2019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BAC2747-8A23-4612-93E7-F188D8D6FCD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9854B87-D3C8-4F3B-BA2A-CB008BF36E6F}" type="datetimeFigureOut">
              <a:rPr lang="tr-TR" smtClean="0"/>
              <a:pPr/>
              <a:t>5.11.2019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EBAC2747-8A23-4612-93E7-F188D8D6FCD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9854B87-D3C8-4F3B-BA2A-CB008BF36E6F}" type="datetimeFigureOut">
              <a:rPr lang="tr-TR" smtClean="0"/>
              <a:pPr/>
              <a:t>5.11.2019</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BAC2747-8A23-4612-93E7-F188D8D6FCDB}"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2030" y="476672"/>
            <a:ext cx="8229600" cy="5760640"/>
          </a:xfrm>
        </p:spPr>
        <p:txBody>
          <a:bodyPr>
            <a:normAutofit/>
          </a:bodyPr>
          <a:lstStyle/>
          <a:p>
            <a:r>
              <a:rPr lang="tr-TR" dirty="0" smtClean="0"/>
              <a:t>REHBERLİK VE PSİKOLOJİK</a:t>
            </a:r>
            <a:br>
              <a:rPr lang="tr-TR" dirty="0" smtClean="0"/>
            </a:br>
            <a:r>
              <a:rPr lang="tr-TR" dirty="0" smtClean="0"/>
              <a:t/>
            </a:r>
            <a:br>
              <a:rPr lang="tr-TR" dirty="0" smtClean="0"/>
            </a:br>
            <a:r>
              <a:rPr lang="tr-TR" dirty="0" smtClean="0"/>
              <a:t> DANIŞMANLIK </a:t>
            </a:r>
            <a:br>
              <a:rPr lang="tr-TR" dirty="0" smtClean="0"/>
            </a:br>
            <a:r>
              <a:rPr lang="tr-TR" dirty="0" smtClean="0"/>
              <a:t/>
            </a:r>
            <a:br>
              <a:rPr lang="tr-TR" dirty="0" smtClean="0"/>
            </a:br>
            <a:r>
              <a:rPr lang="tr-TR" dirty="0" smtClean="0"/>
              <a:t>HİZMETLERİ TANITIM </a:t>
            </a:r>
            <a:br>
              <a:rPr lang="tr-TR" dirty="0" smtClean="0"/>
            </a:br>
            <a:r>
              <a:rPr lang="tr-TR" dirty="0" smtClean="0"/>
              <a:t/>
            </a:r>
            <a:br>
              <a:rPr lang="tr-TR" dirty="0" smtClean="0"/>
            </a:br>
            <a:r>
              <a:rPr lang="tr-TR" dirty="0" smtClean="0"/>
              <a:t>SUNUMU</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268760"/>
          </a:xfrm>
        </p:spPr>
        <p:txBody>
          <a:bodyPr>
            <a:normAutofit fontScale="90000"/>
          </a:bodyPr>
          <a:lstStyle/>
          <a:p>
            <a:r>
              <a:rPr lang="tr-TR" sz="3200" dirty="0" smtClean="0">
                <a:solidFill>
                  <a:srgbClr val="FFC000"/>
                </a:solidFill>
                <a:latin typeface="+mn-lt"/>
              </a:rPr>
              <a:t/>
            </a:r>
            <a:br>
              <a:rPr lang="tr-TR" sz="3200" dirty="0" smtClean="0">
                <a:solidFill>
                  <a:srgbClr val="FFC000"/>
                </a:solidFill>
                <a:latin typeface="+mn-lt"/>
              </a:rPr>
            </a:br>
            <a:r>
              <a:rPr lang="tr-TR" sz="3200" dirty="0" smtClean="0">
                <a:latin typeface="+mn-lt"/>
              </a:rPr>
              <a:t/>
            </a:r>
            <a:br>
              <a:rPr lang="tr-TR" sz="3200" dirty="0" smtClean="0">
                <a:latin typeface="+mn-lt"/>
              </a:rPr>
            </a:br>
            <a:r>
              <a:rPr lang="tr-TR" sz="3200" dirty="0" smtClean="0">
                <a:solidFill>
                  <a:srgbClr val="FFC000"/>
                </a:solidFill>
                <a:latin typeface="+mn-lt"/>
              </a:rPr>
              <a:t/>
            </a:r>
            <a:br>
              <a:rPr lang="tr-TR" sz="3200" dirty="0" smtClean="0">
                <a:solidFill>
                  <a:srgbClr val="FFC000"/>
                </a:solidFill>
                <a:latin typeface="+mn-lt"/>
              </a:rPr>
            </a:br>
            <a:r>
              <a:rPr lang="tr-TR" sz="3200" dirty="0" smtClean="0">
                <a:solidFill>
                  <a:srgbClr val="FFC000"/>
                </a:solidFill>
                <a:latin typeface="+mn-lt"/>
              </a:rPr>
              <a:t/>
            </a:r>
            <a:br>
              <a:rPr lang="tr-TR" sz="3200" dirty="0" smtClean="0">
                <a:solidFill>
                  <a:srgbClr val="FFC000"/>
                </a:solidFill>
                <a:latin typeface="+mn-lt"/>
              </a:rPr>
            </a:br>
            <a:r>
              <a:rPr lang="tr-TR" sz="3100" i="1" dirty="0" smtClean="0">
                <a:solidFill>
                  <a:srgbClr val="FFFF00"/>
                </a:solidFill>
                <a:latin typeface="+mn-lt"/>
              </a:rPr>
              <a:t>REHBERLİK VE PSİKOLOJİK DANIŞMA HİZMETLERİNİ ZORUNLU KILAN VE GELİŞMESİNE </a:t>
            </a:r>
            <a:br>
              <a:rPr lang="tr-TR" sz="3100" i="1" dirty="0" smtClean="0">
                <a:solidFill>
                  <a:srgbClr val="FFFF00"/>
                </a:solidFill>
                <a:latin typeface="+mn-lt"/>
              </a:rPr>
            </a:br>
            <a:r>
              <a:rPr lang="tr-TR" sz="3100" i="1" dirty="0" smtClean="0">
                <a:solidFill>
                  <a:srgbClr val="FFFF00"/>
                </a:solidFill>
                <a:latin typeface="+mn-lt"/>
              </a:rPr>
              <a:t>YOL AÇAN NEDENLER </a:t>
            </a:r>
            <a:r>
              <a:rPr lang="tr-TR" sz="3200" dirty="0" smtClean="0">
                <a:solidFill>
                  <a:srgbClr val="FFC000"/>
                </a:solidFill>
                <a:latin typeface="+mn-lt"/>
              </a:rPr>
              <a:t/>
            </a:r>
            <a:br>
              <a:rPr lang="tr-TR" sz="3200" dirty="0" smtClean="0">
                <a:solidFill>
                  <a:srgbClr val="FFC000"/>
                </a:solidFill>
                <a:latin typeface="+mn-lt"/>
              </a:rPr>
            </a:br>
            <a:r>
              <a:rPr lang="tr-TR" sz="3200" dirty="0" smtClean="0">
                <a:solidFill>
                  <a:srgbClr val="FFC000"/>
                </a:solidFill>
                <a:latin typeface="+mn-lt"/>
              </a:rPr>
              <a:t/>
            </a:r>
            <a:br>
              <a:rPr lang="tr-TR" sz="3200" dirty="0" smtClean="0">
                <a:solidFill>
                  <a:srgbClr val="FFC000"/>
                </a:solidFill>
                <a:latin typeface="+mn-lt"/>
              </a:rPr>
            </a:br>
            <a:r>
              <a:rPr lang="tr-TR" sz="3200" dirty="0" smtClean="0">
                <a:solidFill>
                  <a:srgbClr val="FFC000"/>
                </a:solidFill>
                <a:latin typeface="+mn-lt"/>
              </a:rPr>
              <a:t/>
            </a:r>
            <a:br>
              <a:rPr lang="tr-TR" sz="3200" dirty="0" smtClean="0">
                <a:solidFill>
                  <a:srgbClr val="FFC000"/>
                </a:solidFill>
                <a:latin typeface="+mn-lt"/>
              </a:rPr>
            </a:br>
            <a:r>
              <a:rPr lang="tr-TR" sz="3200" dirty="0" smtClean="0">
                <a:solidFill>
                  <a:srgbClr val="FFC000"/>
                </a:solidFill>
                <a:latin typeface="+mn-lt"/>
              </a:rPr>
              <a:t/>
            </a:r>
            <a:br>
              <a:rPr lang="tr-TR" sz="3200" dirty="0" smtClean="0">
                <a:solidFill>
                  <a:srgbClr val="FFC000"/>
                </a:solidFill>
                <a:latin typeface="+mn-lt"/>
              </a:rPr>
            </a:br>
            <a:endParaRPr lang="tr-TR" sz="3200" dirty="0">
              <a:solidFill>
                <a:srgbClr val="FFC000"/>
              </a:solidFill>
              <a:latin typeface="+mn-lt"/>
            </a:endParaRPr>
          </a:p>
        </p:txBody>
      </p:sp>
      <p:sp>
        <p:nvSpPr>
          <p:cNvPr id="3" name="2 İçerik Yer Tutucusu"/>
          <p:cNvSpPr>
            <a:spLocks noGrp="1"/>
          </p:cNvSpPr>
          <p:nvPr>
            <p:ph idx="1"/>
          </p:nvPr>
        </p:nvSpPr>
        <p:spPr>
          <a:xfrm>
            <a:off x="251520" y="1412776"/>
            <a:ext cx="8640960" cy="5184576"/>
          </a:xfrm>
        </p:spPr>
        <p:txBody>
          <a:bodyPr>
            <a:normAutofit fontScale="92500" lnSpcReduction="10000"/>
          </a:bodyPr>
          <a:lstStyle/>
          <a:p>
            <a:pPr algn="just"/>
            <a:r>
              <a:rPr lang="tr-TR" b="1" i="1" dirty="0" smtClean="0"/>
              <a:t>Endüstrileşmenin getirdiği meslek seçimi olgusu.  </a:t>
            </a:r>
            <a:r>
              <a:rPr lang="tr-TR" b="1" i="1" dirty="0" smtClean="0">
                <a:solidFill>
                  <a:schemeClr val="bg1"/>
                </a:solidFill>
              </a:rPr>
              <a:t>Günümüzde öğrencilerin meslekleri algılayabilmesi, tanıyabilmesi ve kendisine uygun olanı seçebilmesi için onları yakından tanıması gereklidir.</a:t>
            </a:r>
          </a:p>
          <a:p>
            <a:pPr algn="just"/>
            <a:r>
              <a:rPr lang="tr-TR" b="1" dirty="0" smtClean="0"/>
              <a:t> </a:t>
            </a:r>
            <a:r>
              <a:rPr lang="tr-TR" b="1" i="1" dirty="0" smtClean="0"/>
              <a:t>Bireysel Farklılıkların Eğitimde Dikkate Alınmasının Zorunluluğu. </a:t>
            </a:r>
          </a:p>
          <a:p>
            <a:pPr algn="just">
              <a:buNone/>
            </a:pPr>
            <a:r>
              <a:rPr lang="tr-TR" b="1" dirty="0" smtClean="0"/>
              <a:t>     </a:t>
            </a:r>
            <a:r>
              <a:rPr lang="tr-TR" b="1" i="1" dirty="0" smtClean="0">
                <a:solidFill>
                  <a:schemeClr val="bg1"/>
                </a:solidFill>
              </a:rPr>
              <a:t>Okullarda toplumun çok değişik kesimlerinden gelen; ilgi, yetenek, kapasite, değer açısından farklı öğrencilerin bir arada bulunması. Farklı öğretim programlarına, uygun öğrencilerin yerleştirilmesi için psikolojik incelemelerin yapılması, öğrencilerin niteliklerine uygun programlara kendiliklerinden yönelmelerini sağlamak. </a:t>
            </a:r>
          </a:p>
          <a:p>
            <a:pPr algn="just"/>
            <a:endParaRPr lang="tr-TR" b="1" dirty="0" smtClean="0"/>
          </a:p>
          <a:p>
            <a:pPr algn="just"/>
            <a:endParaRPr lang="tr-TR" b="1" dirty="0" smtClean="0"/>
          </a:p>
          <a:p>
            <a:pPr algn="just"/>
            <a:endParaRPr lang="tr-TR" b="1" dirty="0" smtClean="0"/>
          </a:p>
          <a:p>
            <a:endParaRPr lang="tr-TR" b="1" dirty="0" smtClean="0"/>
          </a:p>
          <a:p>
            <a:endParaRPr lang="tr-TR"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title"/>
          </p:nvPr>
        </p:nvSpPr>
        <p:spPr>
          <a:xfrm>
            <a:off x="251520" y="188640"/>
            <a:ext cx="8712968" cy="6192688"/>
          </a:xfrm>
        </p:spPr>
        <p:txBody>
          <a:bodyPr>
            <a:noAutofit/>
          </a:bodyPr>
          <a:lstStyle/>
          <a:p>
            <a:r>
              <a:rPr lang="tr-TR" sz="3200" i="1" dirty="0" smtClean="0">
                <a:solidFill>
                  <a:schemeClr val="bg1"/>
                </a:solidFill>
                <a:latin typeface="+mn-lt"/>
              </a:rPr>
              <a:t/>
            </a:r>
            <a:br>
              <a:rPr lang="tr-TR" sz="3200" i="1" dirty="0" smtClean="0">
                <a:solidFill>
                  <a:schemeClr val="bg1"/>
                </a:solidFill>
                <a:latin typeface="+mn-lt"/>
              </a:rPr>
            </a:br>
            <a:r>
              <a:rPr lang="tr-TR" sz="3200" i="1" dirty="0" smtClean="0">
                <a:solidFill>
                  <a:schemeClr val="bg1"/>
                </a:solidFill>
                <a:latin typeface="+mn-lt"/>
              </a:rPr>
              <a:t/>
            </a:r>
            <a:br>
              <a:rPr lang="tr-TR" sz="3200" i="1" dirty="0" smtClean="0">
                <a:solidFill>
                  <a:schemeClr val="bg1"/>
                </a:solidFill>
                <a:latin typeface="+mn-lt"/>
              </a:rPr>
            </a:br>
            <a:r>
              <a:rPr lang="tr-TR" sz="3200" i="1" dirty="0" smtClean="0">
                <a:solidFill>
                  <a:schemeClr val="bg1"/>
                </a:solidFill>
                <a:latin typeface="+mn-lt"/>
              </a:rPr>
              <a:t>.Öğretim yöntem ve tekniklerinin değişmesi ve gelişmesi.</a:t>
            </a:r>
            <a:br>
              <a:rPr lang="tr-TR" sz="3200" i="1" dirty="0" smtClean="0">
                <a:solidFill>
                  <a:schemeClr val="bg1"/>
                </a:solidFill>
                <a:latin typeface="+mn-lt"/>
              </a:rPr>
            </a:br>
            <a:r>
              <a:rPr lang="tr-TR" sz="800" i="1" dirty="0" smtClean="0">
                <a:solidFill>
                  <a:schemeClr val="bg1"/>
                </a:solidFill>
                <a:latin typeface="+mn-lt"/>
              </a:rPr>
              <a:t/>
            </a:r>
            <a:br>
              <a:rPr lang="tr-TR" sz="800" i="1" dirty="0" smtClean="0">
                <a:solidFill>
                  <a:schemeClr val="bg1"/>
                </a:solidFill>
                <a:latin typeface="+mn-lt"/>
              </a:rPr>
            </a:br>
            <a:r>
              <a:rPr lang="tr-TR" sz="800" i="1" dirty="0" smtClean="0">
                <a:solidFill>
                  <a:schemeClr val="bg1"/>
                </a:solidFill>
                <a:latin typeface="+mn-lt"/>
              </a:rPr>
              <a:t> </a:t>
            </a:r>
            <a:r>
              <a:rPr lang="tr-TR" sz="3200" i="1" dirty="0" smtClean="0">
                <a:solidFill>
                  <a:schemeClr val="bg1"/>
                </a:solidFill>
                <a:latin typeface="+mn-lt"/>
              </a:rPr>
              <a:t/>
            </a:r>
            <a:br>
              <a:rPr lang="tr-TR" sz="3200" i="1" dirty="0" smtClean="0">
                <a:solidFill>
                  <a:schemeClr val="bg1"/>
                </a:solidFill>
                <a:latin typeface="+mn-lt"/>
              </a:rPr>
            </a:br>
            <a:r>
              <a:rPr lang="tr-TR" sz="3200" i="1" dirty="0" smtClean="0">
                <a:solidFill>
                  <a:schemeClr val="bg1"/>
                </a:solidFill>
                <a:latin typeface="+mn-lt"/>
              </a:rPr>
              <a:t>      </a:t>
            </a:r>
            <a:r>
              <a:rPr lang="tr-TR" sz="3200" i="1" dirty="0" smtClean="0">
                <a:solidFill>
                  <a:schemeClr val="tx1"/>
                </a:solidFill>
                <a:latin typeface="+mn-lt"/>
              </a:rPr>
              <a:t>Konu alanlarından hız alan eğitim programlarının yerini öğrenciden hız alan eğitim programları alması vb.</a:t>
            </a:r>
            <a:r>
              <a:rPr lang="tr-TR" sz="3200" i="1" dirty="0" smtClean="0">
                <a:solidFill>
                  <a:schemeClr val="bg1"/>
                </a:solidFill>
                <a:latin typeface="+mn-lt"/>
              </a:rPr>
              <a:t/>
            </a:r>
            <a:br>
              <a:rPr lang="tr-TR" sz="3200" i="1" dirty="0" smtClean="0">
                <a:solidFill>
                  <a:schemeClr val="bg1"/>
                </a:solidFill>
                <a:latin typeface="+mn-lt"/>
              </a:rPr>
            </a:br>
            <a:r>
              <a:rPr lang="tr-TR" sz="3200" i="1" dirty="0" smtClean="0">
                <a:solidFill>
                  <a:schemeClr val="bg1"/>
                </a:solidFill>
                <a:latin typeface="+mn-lt"/>
              </a:rPr>
              <a:t/>
            </a:r>
            <a:br>
              <a:rPr lang="tr-TR" sz="3200" i="1" dirty="0" smtClean="0">
                <a:solidFill>
                  <a:schemeClr val="bg1"/>
                </a:solidFill>
                <a:latin typeface="+mn-lt"/>
              </a:rPr>
            </a:br>
            <a:r>
              <a:rPr lang="tr-TR" sz="800" i="1" dirty="0" smtClean="0">
                <a:solidFill>
                  <a:schemeClr val="bg1"/>
                </a:solidFill>
                <a:latin typeface="+mn-lt"/>
              </a:rPr>
              <a:t/>
            </a:r>
            <a:br>
              <a:rPr lang="tr-TR" sz="800" i="1" dirty="0" smtClean="0">
                <a:solidFill>
                  <a:schemeClr val="bg1"/>
                </a:solidFill>
                <a:latin typeface="+mn-lt"/>
              </a:rPr>
            </a:br>
            <a:r>
              <a:rPr lang="tr-TR" sz="3200" i="1" dirty="0" smtClean="0">
                <a:solidFill>
                  <a:schemeClr val="bg1"/>
                </a:solidFill>
                <a:latin typeface="+mn-lt"/>
              </a:rPr>
              <a:t>.  Günümüzde önleyici ruh sağlığı çalışmalarının öneminin artması, kavranması.</a:t>
            </a:r>
            <a:br>
              <a:rPr lang="tr-TR" sz="3200" i="1" dirty="0" smtClean="0">
                <a:solidFill>
                  <a:schemeClr val="bg1"/>
                </a:solidFill>
                <a:latin typeface="+mn-lt"/>
              </a:rPr>
            </a:br>
            <a:r>
              <a:rPr lang="tr-TR" sz="3200" i="1" dirty="0" smtClean="0">
                <a:solidFill>
                  <a:schemeClr val="bg1"/>
                </a:solidFill>
                <a:latin typeface="+mn-lt"/>
              </a:rPr>
              <a:t/>
            </a:r>
            <a:br>
              <a:rPr lang="tr-TR" sz="3200" i="1" dirty="0" smtClean="0">
                <a:solidFill>
                  <a:schemeClr val="bg1"/>
                </a:solidFill>
                <a:latin typeface="+mn-lt"/>
              </a:rPr>
            </a:br>
            <a:r>
              <a:rPr lang="tr-TR" sz="800" i="1" dirty="0" smtClean="0">
                <a:solidFill>
                  <a:schemeClr val="bg1"/>
                </a:solidFill>
                <a:latin typeface="+mn-lt"/>
              </a:rPr>
              <a:t/>
            </a:r>
            <a:br>
              <a:rPr lang="tr-TR" sz="800" i="1" dirty="0" smtClean="0">
                <a:solidFill>
                  <a:schemeClr val="bg1"/>
                </a:solidFill>
                <a:latin typeface="+mn-lt"/>
              </a:rPr>
            </a:br>
            <a:r>
              <a:rPr lang="tr-TR" sz="3200" i="1" dirty="0" smtClean="0">
                <a:solidFill>
                  <a:schemeClr val="bg1"/>
                </a:solidFill>
                <a:latin typeface="+mn-lt"/>
              </a:rPr>
              <a:t>.  Köyden kente göç, nüfus artışı vb nedenlerle okullardaki sorunların fazlalaşması.</a:t>
            </a:r>
            <a:br>
              <a:rPr lang="tr-TR" sz="3200" i="1" dirty="0" smtClean="0">
                <a:solidFill>
                  <a:schemeClr val="bg1"/>
                </a:solidFill>
                <a:latin typeface="+mn-lt"/>
              </a:rPr>
            </a:br>
            <a:r>
              <a:rPr lang="tr-TR" sz="3200" dirty="0" smtClean="0"/>
              <a:t/>
            </a:r>
            <a:br>
              <a:rPr lang="tr-TR" sz="3200" dirty="0" smtClean="0"/>
            </a:br>
            <a:endParaRPr lang="tr-TR"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79512" y="116632"/>
            <a:ext cx="8712968" cy="792088"/>
          </a:xfrm>
        </p:spPr>
        <p:txBody>
          <a:bodyPr>
            <a:noAutofit/>
          </a:bodyPr>
          <a:lstStyle/>
          <a:p>
            <a:r>
              <a:rPr lang="tr-TR" sz="3000" i="1" dirty="0" smtClean="0">
                <a:solidFill>
                  <a:srgbClr val="0033CC"/>
                </a:solidFill>
                <a:latin typeface="+mn-lt"/>
              </a:rPr>
              <a:t>REHBERLİK PSİKOLOJİK DANIŞMA HİZMETLERİNİN İLKELERİ</a:t>
            </a:r>
            <a:endParaRPr lang="tr-TR" sz="3000" i="1" dirty="0">
              <a:solidFill>
                <a:srgbClr val="0033CC"/>
              </a:solidFill>
              <a:latin typeface="+mn-lt"/>
            </a:endParaRPr>
          </a:p>
        </p:txBody>
      </p:sp>
      <p:sp>
        <p:nvSpPr>
          <p:cNvPr id="4" name="3 İçerik Yer Tutucusu"/>
          <p:cNvSpPr>
            <a:spLocks noGrp="1"/>
          </p:cNvSpPr>
          <p:nvPr>
            <p:ph idx="1"/>
          </p:nvPr>
        </p:nvSpPr>
        <p:spPr>
          <a:xfrm>
            <a:off x="0" y="980728"/>
            <a:ext cx="9144000" cy="5688632"/>
          </a:xfrm>
        </p:spPr>
        <p:txBody>
          <a:bodyPr>
            <a:normAutofit fontScale="92500"/>
          </a:bodyPr>
          <a:lstStyle/>
          <a:p>
            <a:pPr marL="651510" indent="-514350" algn="ctr">
              <a:buAutoNum type="alphaLcParenR"/>
            </a:pPr>
            <a:r>
              <a:rPr lang="tr-TR" dirty="0" smtClean="0"/>
              <a:t>Bireye ve bireysel farklılıklara saygı, </a:t>
            </a:r>
          </a:p>
          <a:p>
            <a:pPr marL="651510" indent="-514350" algn="ctr">
              <a:buAutoNum type="alphaLcParenR"/>
            </a:pPr>
            <a:endParaRPr lang="tr-TR" sz="900" dirty="0" smtClean="0"/>
          </a:p>
          <a:p>
            <a:pPr marL="651510" indent="-514350" algn="ctr">
              <a:buNone/>
            </a:pPr>
            <a:r>
              <a:rPr lang="tr-TR" dirty="0" smtClean="0">
                <a:solidFill>
                  <a:schemeClr val="bg1"/>
                </a:solidFill>
              </a:rPr>
              <a:t> b) Bilimsellik, </a:t>
            </a:r>
          </a:p>
          <a:p>
            <a:pPr marL="651510" indent="-514350" algn="ctr">
              <a:buNone/>
            </a:pPr>
            <a:endParaRPr lang="tr-TR" sz="900" dirty="0" smtClean="0">
              <a:solidFill>
                <a:schemeClr val="bg1"/>
              </a:solidFill>
            </a:endParaRPr>
          </a:p>
          <a:p>
            <a:pPr marL="651510" indent="-514350" algn="ctr">
              <a:buAutoNum type="alphaLcParenR" startAt="3"/>
            </a:pPr>
            <a:r>
              <a:rPr lang="tr-TR" dirty="0" smtClean="0"/>
              <a:t>Gizlilik, </a:t>
            </a:r>
          </a:p>
          <a:p>
            <a:pPr marL="651510" indent="-514350" algn="ctr">
              <a:buAutoNum type="alphaLcParenR" startAt="3"/>
            </a:pPr>
            <a:endParaRPr lang="tr-TR" sz="900" dirty="0" smtClean="0"/>
          </a:p>
          <a:p>
            <a:pPr marL="651510" indent="-514350" algn="ctr">
              <a:buNone/>
            </a:pPr>
            <a:r>
              <a:rPr lang="tr-TR" dirty="0" smtClean="0">
                <a:solidFill>
                  <a:schemeClr val="bg1"/>
                </a:solidFill>
              </a:rPr>
              <a:t>ç) Gelişimsel bir anlayışla önleyici ve koruyucu yaklaşım,</a:t>
            </a:r>
          </a:p>
          <a:p>
            <a:pPr marL="651510" indent="-514350" algn="ctr">
              <a:buNone/>
            </a:pPr>
            <a:r>
              <a:rPr lang="tr-TR" sz="900" dirty="0" smtClean="0">
                <a:solidFill>
                  <a:schemeClr val="bg1"/>
                </a:solidFill>
              </a:rPr>
              <a:t> </a:t>
            </a:r>
          </a:p>
          <a:p>
            <a:pPr marL="651510" indent="-514350" algn="ctr">
              <a:buNone/>
            </a:pPr>
            <a:r>
              <a:rPr lang="tr-TR" dirty="0" smtClean="0"/>
              <a:t> d) Bireysel, kurumsal ve toplumsal özellikler ile ihtiyaçların göz önünde bulundurulması,</a:t>
            </a:r>
          </a:p>
          <a:p>
            <a:pPr marL="651510" indent="-514350" algn="ctr">
              <a:buNone/>
            </a:pPr>
            <a:r>
              <a:rPr lang="tr-TR" sz="900" dirty="0" smtClean="0"/>
              <a:t> </a:t>
            </a:r>
          </a:p>
          <a:p>
            <a:pPr marL="651510" indent="-514350" algn="ctr">
              <a:buNone/>
            </a:pPr>
            <a:r>
              <a:rPr lang="tr-TR" dirty="0" smtClean="0">
                <a:solidFill>
                  <a:schemeClr val="bg1"/>
                </a:solidFill>
              </a:rPr>
              <a:t>e) Hayat boyu rehberlik anlayışıyla bireylerin yaş, gelişim özellikleri ve öğretim kademelerinin dikkate alınması,</a:t>
            </a:r>
          </a:p>
          <a:p>
            <a:pPr marL="651510" indent="-514350" algn="ctr">
              <a:buNone/>
            </a:pPr>
            <a:endParaRPr lang="tr-TR" sz="900" dirty="0" smtClean="0">
              <a:solidFill>
                <a:schemeClr val="bg1"/>
              </a:solidFill>
              <a:effectLst>
                <a:outerShdw blurRad="38100" dist="38100" dir="2700000" algn="tl">
                  <a:srgbClr val="000000">
                    <a:alpha val="43137"/>
                  </a:srgbClr>
                </a:outerShdw>
              </a:effectLst>
            </a:endParaRPr>
          </a:p>
          <a:p>
            <a:pPr marL="651510" indent="-514350" algn="ctr">
              <a:buNone/>
            </a:pPr>
            <a:r>
              <a:rPr lang="tr-TR" dirty="0" smtClean="0"/>
              <a:t>f)  Mesleki ve etik değerlere uyulması,</a:t>
            </a:r>
          </a:p>
          <a:p>
            <a:pPr marL="651510" indent="-514350" algn="ctr">
              <a:buAutoNum type="alphaLcParenR"/>
            </a:pPr>
            <a:endParaRPr lang="tr-TR" sz="900" dirty="0" smtClean="0"/>
          </a:p>
          <a:p>
            <a:pPr marL="651510" indent="-514350" algn="ctr">
              <a:buNone/>
            </a:pPr>
            <a:r>
              <a:rPr lang="tr-TR" dirty="0" smtClean="0">
                <a:solidFill>
                  <a:schemeClr val="bg1"/>
                </a:solidFill>
              </a:rPr>
              <a:t>  g) İlgili tarafların işbirliği ve eşgüdümü, esastır</a:t>
            </a:r>
            <a:endParaRPr lang="tr-TR" i="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Diagram 2"/>
          <p:cNvGrpSpPr>
            <a:grpSpLocks/>
          </p:cNvGrpSpPr>
          <p:nvPr/>
        </p:nvGrpSpPr>
        <p:grpSpPr bwMode="auto">
          <a:xfrm>
            <a:off x="-8411" y="-15814"/>
            <a:ext cx="9152411" cy="6873814"/>
            <a:chOff x="1268" y="8"/>
            <a:chExt cx="3699" cy="3630"/>
          </a:xfrm>
        </p:grpSpPr>
        <p:graphicFrame>
          <p:nvGraphicFramePr>
            <p:cNvPr id="8" name="7 Diyagram"/>
            <p:cNvGraphicFramePr/>
            <p:nvPr/>
          </p:nvGraphicFramePr>
          <p:xfrm>
            <a:off x="1268" y="8"/>
            <a:ext cx="3699" cy="36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Picture 35" descr="CUPCAKE1"/>
            <p:cNvSpPr>
              <a:spLocks noChangeAspect="1" noChangeArrowheads="1"/>
            </p:cNvSpPr>
            <p:nvPr/>
          </p:nvSpPr>
          <p:spPr bwMode="auto">
            <a:xfrm>
              <a:off x="2744" y="2432"/>
              <a:ext cx="520" cy="681"/>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32656"/>
            <a:ext cx="8229600" cy="1084982"/>
          </a:xfrm>
        </p:spPr>
        <p:txBody>
          <a:bodyPr>
            <a:noAutofit/>
          </a:bodyPr>
          <a:lstStyle/>
          <a:p>
            <a:r>
              <a:rPr lang="tr-TR" sz="3200" b="0" dirty="0" smtClean="0">
                <a:solidFill>
                  <a:srgbClr val="0000FF"/>
                </a:solidFill>
              </a:rPr>
              <a:t/>
            </a:r>
            <a:br>
              <a:rPr lang="tr-TR" sz="3200" b="0" dirty="0" smtClean="0">
                <a:solidFill>
                  <a:srgbClr val="0000FF"/>
                </a:solidFill>
              </a:rPr>
            </a:br>
            <a:r>
              <a:rPr lang="tr-TR" sz="3200" b="0" dirty="0" smtClean="0">
                <a:solidFill>
                  <a:srgbClr val="0000FF"/>
                </a:solidFill>
              </a:rPr>
              <a:t>REHBERLİĞİN ÇEŞİTLERİ</a:t>
            </a:r>
            <a:br>
              <a:rPr lang="tr-TR" sz="3200" b="0" dirty="0" smtClean="0">
                <a:solidFill>
                  <a:srgbClr val="0000FF"/>
                </a:solidFill>
              </a:rPr>
            </a:br>
            <a:r>
              <a:rPr lang="tr-TR" sz="3200" b="0" dirty="0" smtClean="0"/>
              <a:t/>
            </a:r>
            <a:br>
              <a:rPr lang="tr-TR" sz="3200" b="0" dirty="0" smtClean="0"/>
            </a:br>
            <a:r>
              <a:rPr lang="tr-TR" sz="3200" dirty="0" smtClean="0">
                <a:latin typeface="+mn-lt"/>
              </a:rPr>
              <a:t>I.Hizmetlerin Verildiği Öğrenci Sayısına Göre</a:t>
            </a:r>
            <a:endParaRPr lang="tr-TR" sz="3200" dirty="0">
              <a:latin typeface="+mn-lt"/>
            </a:endParaRPr>
          </a:p>
        </p:txBody>
      </p:sp>
      <p:sp>
        <p:nvSpPr>
          <p:cNvPr id="3" name="2 İçerik Yer Tutucusu"/>
          <p:cNvSpPr>
            <a:spLocks noGrp="1"/>
          </p:cNvSpPr>
          <p:nvPr>
            <p:ph idx="1"/>
          </p:nvPr>
        </p:nvSpPr>
        <p:spPr/>
        <p:txBody>
          <a:bodyPr>
            <a:normAutofit fontScale="85000" lnSpcReduction="20000"/>
          </a:bodyPr>
          <a:lstStyle/>
          <a:p>
            <a:pPr marL="609600" indent="-609600">
              <a:buFontTx/>
              <a:buAutoNum type="alphaLcParenR"/>
            </a:pPr>
            <a:endParaRPr lang="tr-TR" b="1" dirty="0" smtClean="0">
              <a:solidFill>
                <a:srgbClr val="FF0000"/>
              </a:solidFill>
            </a:endParaRPr>
          </a:p>
          <a:p>
            <a:pPr marL="609600" indent="-609600">
              <a:buFontTx/>
              <a:buAutoNum type="alphaLcParenR"/>
            </a:pPr>
            <a:r>
              <a:rPr lang="tr-TR" b="1" dirty="0" smtClean="0">
                <a:solidFill>
                  <a:srgbClr val="FF0000"/>
                </a:solidFill>
              </a:rPr>
              <a:t>Bireysel Rehberlik;</a:t>
            </a:r>
            <a:r>
              <a:rPr lang="tr-TR" dirty="0" smtClean="0">
                <a:solidFill>
                  <a:srgbClr val="FF0000"/>
                </a:solidFill>
              </a:rPr>
              <a:t> </a:t>
            </a:r>
          </a:p>
          <a:p>
            <a:pPr marL="609600" indent="-609600"/>
            <a:r>
              <a:rPr lang="tr-TR" b="1" dirty="0" smtClean="0"/>
              <a:t>Rehberlik ve danışma eğer bir seferde yalnız bir bireye yapılıyorsa,danışan ile danışman arasında yürütülüyorsa buna bireysel rehberlik denir.</a:t>
            </a:r>
          </a:p>
          <a:p>
            <a:pPr marL="609600" indent="-609600"/>
            <a:endParaRPr lang="tr-TR" dirty="0" smtClean="0"/>
          </a:p>
          <a:p>
            <a:pPr marL="609600" indent="-609600"/>
            <a:endParaRPr lang="tr-TR" dirty="0" smtClean="0"/>
          </a:p>
          <a:p>
            <a:pPr marL="609600" indent="-609600">
              <a:buAutoNum type="alphaLcParenR" startAt="2"/>
            </a:pPr>
            <a:r>
              <a:rPr lang="tr-TR" b="1" dirty="0" smtClean="0">
                <a:solidFill>
                  <a:srgbClr val="FF0000"/>
                </a:solidFill>
              </a:rPr>
              <a:t>Grup Rehberliği;</a:t>
            </a:r>
          </a:p>
          <a:p>
            <a:pPr marL="609600" indent="-609600">
              <a:buNone/>
            </a:pPr>
            <a:r>
              <a:rPr lang="tr-TR" b="1" dirty="0" smtClean="0"/>
              <a:t>        Danışman eğer bir grup kişiye birden aynı anda hizmet veriyorsa grup rehberliği denir.</a:t>
            </a:r>
          </a:p>
          <a:p>
            <a:pPr marL="609600" indent="-609600">
              <a:buNone/>
            </a:pPr>
            <a:r>
              <a:rPr lang="tr-TR" b="1" dirty="0" smtClean="0">
                <a:solidFill>
                  <a:srgbClr val="FF0000"/>
                </a:solidFill>
              </a:rPr>
              <a:t/>
            </a:r>
            <a:br>
              <a:rPr lang="tr-TR" b="1" dirty="0" smtClean="0">
                <a:solidFill>
                  <a:srgbClr val="FF0000"/>
                </a:solidFill>
              </a:rPr>
            </a:br>
            <a:r>
              <a:rPr lang="tr-TR" dirty="0" smtClean="0"/>
              <a:t/>
            </a:r>
            <a:br>
              <a:rPr lang="tr-TR" dirty="0" smtClean="0"/>
            </a:br>
            <a:r>
              <a:rPr lang="tr-TR" dirty="0" smtClean="0"/>
              <a:t/>
            </a:r>
            <a:br>
              <a:rPr lang="tr-TR" dirty="0" smtClean="0"/>
            </a:br>
            <a:r>
              <a:rPr lang="tr-TR" dirty="0" smtClean="0"/>
              <a:t> </a:t>
            </a:r>
          </a:p>
          <a:p>
            <a:pPr marL="609600" indent="-609600"/>
            <a:endParaRPr lang="tr-TR" dirty="0" smtClean="0"/>
          </a:p>
          <a:p>
            <a:pPr marL="609600" indent="-609600"/>
            <a:endParaRPr lang="tr-TR" dirty="0" smtClean="0"/>
          </a:p>
          <a:p>
            <a:pPr marL="609600" indent="-609600"/>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latin typeface="+mn-lt"/>
              </a:rPr>
              <a:t>II.REHBERLİĞİN YAPILDIĞI ALANINA GÖRE</a:t>
            </a:r>
            <a:endParaRPr lang="tr-TR" dirty="0">
              <a:latin typeface="+mn-lt"/>
            </a:endParaRPr>
          </a:p>
        </p:txBody>
      </p:sp>
      <p:sp>
        <p:nvSpPr>
          <p:cNvPr id="3" name="2 İçerik Yer Tutucusu"/>
          <p:cNvSpPr>
            <a:spLocks noGrp="1"/>
          </p:cNvSpPr>
          <p:nvPr>
            <p:ph idx="1"/>
          </p:nvPr>
        </p:nvSpPr>
        <p:spPr>
          <a:xfrm>
            <a:off x="179512" y="1600200"/>
            <a:ext cx="8712968" cy="5069160"/>
          </a:xfrm>
        </p:spPr>
        <p:txBody>
          <a:bodyPr/>
          <a:lstStyle/>
          <a:p>
            <a:pPr marL="609600" indent="-609600">
              <a:buFontTx/>
              <a:buAutoNum type="alphaLcParenR"/>
            </a:pPr>
            <a:r>
              <a:rPr lang="tr-TR" sz="3200" b="1" dirty="0" smtClean="0">
                <a:solidFill>
                  <a:srgbClr val="0000FF"/>
                </a:solidFill>
              </a:rPr>
              <a:t>Eğitsel Rehberlik;</a:t>
            </a:r>
          </a:p>
          <a:p>
            <a:pPr marL="609600" indent="-609600">
              <a:buNone/>
            </a:pPr>
            <a:r>
              <a:rPr lang="tr-TR" sz="3200" b="1" dirty="0" smtClean="0">
                <a:solidFill>
                  <a:srgbClr val="0000FF"/>
                </a:solidFill>
              </a:rPr>
              <a:t>           </a:t>
            </a:r>
            <a:r>
              <a:rPr lang="tr-TR" sz="3200" b="1" dirty="0" smtClean="0"/>
              <a:t>Her öğrenciye, kendine özgü yetenek,ilgi,mesleki değer,başarı ve motivasyonu oranında eğitim-öğretim uygulamalarıyla uyum sağlaması,özelliklerine ve gelişimine  uygun programlara yönelmesi için yapılan faaliyete denir.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0033CC"/>
                </a:solidFill>
              </a:rPr>
              <a:t>Örnek Durumlar</a:t>
            </a:r>
            <a:endParaRPr lang="tr-TR" dirty="0">
              <a:solidFill>
                <a:srgbClr val="0033CC"/>
              </a:solidFill>
            </a:endParaRPr>
          </a:p>
        </p:txBody>
      </p:sp>
      <p:sp>
        <p:nvSpPr>
          <p:cNvPr id="3" name="2 İçerik Yer Tutucusu"/>
          <p:cNvSpPr>
            <a:spLocks noGrp="1"/>
          </p:cNvSpPr>
          <p:nvPr>
            <p:ph idx="1"/>
          </p:nvPr>
        </p:nvSpPr>
        <p:spPr>
          <a:xfrm>
            <a:off x="457200" y="1340768"/>
            <a:ext cx="8229600" cy="5112568"/>
          </a:xfrm>
        </p:spPr>
        <p:txBody>
          <a:bodyPr>
            <a:normAutofit fontScale="70000" lnSpcReduction="20000"/>
          </a:bodyPr>
          <a:lstStyle/>
          <a:p>
            <a:pPr marL="274320" indent="-274320">
              <a:buClr>
                <a:schemeClr val="accent3"/>
              </a:buClr>
              <a:buFont typeface="Wingdings 2"/>
              <a:buChar char=""/>
              <a:defRPr/>
            </a:pPr>
            <a:r>
              <a:rPr lang="tr-TR" dirty="0" smtClean="0"/>
              <a:t>Çalışma yöntemlerini bilmiyorum</a:t>
            </a:r>
          </a:p>
          <a:p>
            <a:pPr marL="274320" indent="-274320">
              <a:buClr>
                <a:schemeClr val="accent3"/>
              </a:buClr>
              <a:buNone/>
              <a:defRPr/>
            </a:pPr>
            <a:endParaRPr lang="tr-TR" dirty="0" smtClean="0"/>
          </a:p>
          <a:p>
            <a:pPr marL="274320" indent="-274320">
              <a:buClr>
                <a:schemeClr val="accent3"/>
              </a:buClr>
              <a:buFont typeface="Wingdings 2"/>
              <a:buChar char=""/>
              <a:defRPr/>
            </a:pPr>
            <a:r>
              <a:rPr lang="tr-TR" dirty="0" smtClean="0"/>
              <a:t>Ders çalışamıyorum</a:t>
            </a:r>
          </a:p>
          <a:p>
            <a:pPr marL="274320" indent="-274320">
              <a:buClr>
                <a:schemeClr val="accent3"/>
              </a:buClr>
              <a:buNone/>
              <a:defRPr/>
            </a:pPr>
            <a:endParaRPr lang="tr-TR" dirty="0" smtClean="0"/>
          </a:p>
          <a:p>
            <a:pPr marL="274320" indent="-274320">
              <a:buClr>
                <a:schemeClr val="accent3"/>
              </a:buClr>
              <a:buFont typeface="Wingdings 2"/>
              <a:buChar char=""/>
              <a:defRPr/>
            </a:pPr>
            <a:r>
              <a:rPr lang="tr-TR" dirty="0" smtClean="0"/>
              <a:t>Zamanı etkin kullanamıyorum</a:t>
            </a:r>
          </a:p>
          <a:p>
            <a:pPr marL="274320" indent="-274320">
              <a:buClr>
                <a:schemeClr val="accent3"/>
              </a:buClr>
              <a:buNone/>
              <a:defRPr/>
            </a:pPr>
            <a:endParaRPr lang="tr-TR" dirty="0" smtClean="0"/>
          </a:p>
          <a:p>
            <a:pPr marL="274320" indent="-274320">
              <a:buClr>
                <a:schemeClr val="accent3"/>
              </a:buClr>
              <a:buFont typeface="Wingdings 2"/>
              <a:buChar char=""/>
              <a:defRPr/>
            </a:pPr>
            <a:r>
              <a:rPr lang="tr-TR" dirty="0" smtClean="0"/>
              <a:t>Sınıfta sorunlar  yaşıyorum</a:t>
            </a:r>
          </a:p>
          <a:p>
            <a:pPr marL="274320" indent="-274320">
              <a:buClr>
                <a:schemeClr val="accent3"/>
              </a:buClr>
              <a:buNone/>
              <a:defRPr/>
            </a:pPr>
            <a:endParaRPr lang="tr-TR" dirty="0" smtClean="0"/>
          </a:p>
          <a:p>
            <a:pPr marL="274320" indent="-274320">
              <a:buClr>
                <a:schemeClr val="accent3"/>
              </a:buClr>
              <a:buFont typeface="Wingdings 2"/>
              <a:buChar char=""/>
              <a:defRPr/>
            </a:pPr>
            <a:r>
              <a:rPr lang="tr-TR" dirty="0" smtClean="0"/>
              <a:t>Öğretmenlerimle sorun yaşıyorum</a:t>
            </a:r>
          </a:p>
          <a:p>
            <a:pPr marL="274320" indent="-274320">
              <a:buClr>
                <a:schemeClr val="accent3"/>
              </a:buClr>
              <a:buNone/>
              <a:defRPr/>
            </a:pPr>
            <a:endParaRPr lang="tr-TR" dirty="0" smtClean="0"/>
          </a:p>
          <a:p>
            <a:pPr marL="274320" indent="-274320">
              <a:buClr>
                <a:schemeClr val="accent3"/>
              </a:buClr>
              <a:buFont typeface="Wingdings 2"/>
              <a:buChar char=""/>
              <a:defRPr/>
            </a:pPr>
            <a:r>
              <a:rPr lang="tr-TR" dirty="0" smtClean="0"/>
              <a:t>Sınav kaygısı konusunda yardım almak istiyorum</a:t>
            </a:r>
          </a:p>
          <a:p>
            <a:pPr marL="274320" indent="-274320">
              <a:buClr>
                <a:schemeClr val="accent3"/>
              </a:buClr>
              <a:buNone/>
              <a:defRPr/>
            </a:pPr>
            <a:endParaRPr lang="tr-TR" dirty="0" smtClean="0"/>
          </a:p>
          <a:p>
            <a:pPr marL="274320" indent="-274320">
              <a:buClr>
                <a:schemeClr val="accent3"/>
              </a:buClr>
              <a:buFont typeface="Wingdings 2"/>
              <a:buChar char=""/>
              <a:defRPr/>
            </a:pPr>
            <a:r>
              <a:rPr lang="tr-TR" dirty="0" smtClean="0"/>
              <a:t>Çeşitli konularda karar verirken sıkıntı yaşıyorum</a:t>
            </a:r>
          </a:p>
          <a:p>
            <a:pPr marL="274320" indent="-274320">
              <a:buClr>
                <a:schemeClr val="accent3"/>
              </a:buClr>
              <a:buNone/>
              <a:defRPr/>
            </a:pPr>
            <a:endParaRPr lang="tr-TR" dirty="0" smtClean="0"/>
          </a:p>
          <a:p>
            <a:pPr marL="274320" indent="-274320">
              <a:buClr>
                <a:schemeClr val="accent3"/>
              </a:buClr>
              <a:buFont typeface="Wingdings 2"/>
              <a:buChar char=""/>
              <a:defRPr/>
            </a:pPr>
            <a:r>
              <a:rPr lang="tr-TR" dirty="0" smtClean="0"/>
              <a:t>Motivasyonumu arttırmak için neler yapmam gerektiğini bilmiyorum</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67544" y="260648"/>
            <a:ext cx="8229600" cy="3384376"/>
          </a:xfrm>
        </p:spPr>
        <p:txBody>
          <a:bodyPr>
            <a:noAutofit/>
          </a:bodyPr>
          <a:lstStyle/>
          <a:p>
            <a:r>
              <a:rPr lang="tr-TR" sz="3200" dirty="0" smtClean="0">
                <a:solidFill>
                  <a:srgbClr val="0000FF"/>
                </a:solidFill>
                <a:latin typeface="+mn-lt"/>
              </a:rPr>
              <a:t/>
            </a:r>
            <a:br>
              <a:rPr lang="tr-TR" sz="3200" dirty="0" smtClean="0">
                <a:solidFill>
                  <a:srgbClr val="0000FF"/>
                </a:solidFill>
                <a:latin typeface="+mn-lt"/>
              </a:rPr>
            </a:br>
            <a:r>
              <a:rPr lang="tr-TR" sz="3200" dirty="0" smtClean="0">
                <a:solidFill>
                  <a:srgbClr val="0000FF"/>
                </a:solidFill>
                <a:latin typeface="+mn-lt"/>
              </a:rPr>
              <a:t>b)Mesleki Rehberlik;</a:t>
            </a:r>
            <a:br>
              <a:rPr lang="tr-TR" sz="3200" dirty="0" smtClean="0">
                <a:solidFill>
                  <a:srgbClr val="0000FF"/>
                </a:solidFill>
                <a:latin typeface="+mn-lt"/>
              </a:rPr>
            </a:br>
            <a:r>
              <a:rPr lang="tr-TR" sz="2400" dirty="0" smtClean="0">
                <a:latin typeface="+mn-lt"/>
              </a:rPr>
              <a:t/>
            </a:r>
            <a:br>
              <a:rPr lang="tr-TR" sz="2400" dirty="0" smtClean="0">
                <a:latin typeface="+mn-lt"/>
              </a:rPr>
            </a:br>
            <a:r>
              <a:rPr lang="tr-TR" sz="3200" dirty="0" smtClean="0">
                <a:solidFill>
                  <a:schemeClr val="tx1"/>
                </a:solidFill>
                <a:latin typeface="+mn-lt"/>
              </a:rPr>
              <a:t>Eğitim sürecinde her öğrenciye mesleki tercih yapması, kendine uygun mesleğe yönelmesi iş yaşamına ve mesleğe hazırlanması için gerekli rehberlik ve hizmeti verilir.</a:t>
            </a:r>
            <a:br>
              <a:rPr lang="tr-TR" sz="3200" dirty="0" smtClean="0">
                <a:solidFill>
                  <a:schemeClr val="tx1"/>
                </a:solidFill>
                <a:latin typeface="+mn-lt"/>
              </a:rPr>
            </a:br>
            <a:endParaRPr lang="tr-TR" sz="3200" dirty="0">
              <a:solidFill>
                <a:schemeClr val="tx1"/>
              </a:solidFill>
              <a:latin typeface="+mn-lt"/>
            </a:endParaRPr>
          </a:p>
        </p:txBody>
      </p:sp>
      <p:pic>
        <p:nvPicPr>
          <p:cNvPr id="2050" name="Picture 2"/>
          <p:cNvPicPr>
            <a:picLocks noGrp="1" noChangeAspect="1" noChangeArrowheads="1"/>
          </p:cNvPicPr>
          <p:nvPr>
            <p:ph sz="half" idx="4294967295"/>
          </p:nvPr>
        </p:nvPicPr>
        <p:blipFill>
          <a:blip r:embed="rId2" cstate="print"/>
          <a:srcRect/>
          <a:stretch>
            <a:fillRect/>
          </a:stretch>
        </p:blipFill>
        <p:spPr bwMode="auto">
          <a:xfrm>
            <a:off x="2771800" y="3717032"/>
            <a:ext cx="4038600" cy="30019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827584" y="260648"/>
            <a:ext cx="7859216" cy="576064"/>
          </a:xfrm>
        </p:spPr>
        <p:txBody>
          <a:bodyPr/>
          <a:lstStyle/>
          <a:p>
            <a:pPr algn="ctr"/>
            <a:r>
              <a:rPr lang="tr-TR" dirty="0" smtClean="0">
                <a:solidFill>
                  <a:srgbClr val="0033CC"/>
                </a:solidFill>
              </a:rPr>
              <a:t>Örnek Durumlar</a:t>
            </a:r>
            <a:endParaRPr lang="tr-TR" sz="4000" dirty="0"/>
          </a:p>
        </p:txBody>
      </p:sp>
      <p:sp>
        <p:nvSpPr>
          <p:cNvPr id="4" name="3 Metin Yer Tutucusu"/>
          <p:cNvSpPr>
            <a:spLocks noGrp="1"/>
          </p:cNvSpPr>
          <p:nvPr>
            <p:ph type="body" idx="1"/>
          </p:nvPr>
        </p:nvSpPr>
        <p:spPr>
          <a:xfrm>
            <a:off x="395536" y="980728"/>
            <a:ext cx="8291264" cy="5616624"/>
          </a:xfrm>
        </p:spPr>
        <p:txBody>
          <a:bodyPr>
            <a:normAutofit fontScale="47500" lnSpcReduction="20000"/>
          </a:bodyPr>
          <a:lstStyle/>
          <a:p>
            <a:pPr marL="274320" indent="-274320">
              <a:buClr>
                <a:schemeClr val="accent3"/>
              </a:buClr>
              <a:buFont typeface="Wingdings 2"/>
              <a:buChar char=""/>
              <a:defRPr/>
            </a:pPr>
            <a:r>
              <a:rPr lang="tr-TR" sz="4600" dirty="0" smtClean="0"/>
              <a:t>İlgi ve yeteneklerimi bilmek istiyorum</a:t>
            </a:r>
          </a:p>
          <a:p>
            <a:pPr marL="274320" indent="-274320">
              <a:buClr>
                <a:schemeClr val="accent3"/>
              </a:buClr>
              <a:defRPr/>
            </a:pPr>
            <a:endParaRPr lang="tr-TR" sz="4600" dirty="0" smtClean="0"/>
          </a:p>
          <a:p>
            <a:pPr marL="274320" indent="-274320">
              <a:buClr>
                <a:schemeClr val="accent3"/>
              </a:buClr>
              <a:buFont typeface="Wingdings 2"/>
              <a:buChar char=""/>
              <a:defRPr/>
            </a:pPr>
            <a:r>
              <a:rPr lang="tr-TR" sz="4600" dirty="0" smtClean="0"/>
              <a:t>Hangi okulu seçeceğime karar veremiyorum</a:t>
            </a:r>
          </a:p>
          <a:p>
            <a:pPr marL="274320" indent="-274320">
              <a:buClr>
                <a:schemeClr val="accent3"/>
              </a:buClr>
              <a:defRPr/>
            </a:pPr>
            <a:endParaRPr lang="tr-TR" sz="4600" dirty="0" smtClean="0"/>
          </a:p>
          <a:p>
            <a:pPr marL="274320" indent="-274320">
              <a:buClr>
                <a:schemeClr val="accent3"/>
              </a:buClr>
              <a:buFont typeface="Wingdings 2"/>
              <a:buChar char=""/>
              <a:defRPr/>
            </a:pPr>
            <a:r>
              <a:rPr lang="tr-TR" sz="4600" dirty="0" smtClean="0"/>
              <a:t>Hangi mesleklere yatkın olduğumu bilmiyorum</a:t>
            </a:r>
          </a:p>
          <a:p>
            <a:pPr marL="274320" indent="-274320">
              <a:buClr>
                <a:schemeClr val="accent3"/>
              </a:buClr>
              <a:defRPr/>
            </a:pPr>
            <a:endParaRPr lang="tr-TR" sz="4600" dirty="0" smtClean="0"/>
          </a:p>
          <a:p>
            <a:pPr marL="274320" indent="-274320">
              <a:buClr>
                <a:schemeClr val="accent3"/>
              </a:buClr>
              <a:buFont typeface="Wingdings 2"/>
              <a:buChar char=""/>
              <a:defRPr/>
            </a:pPr>
            <a:r>
              <a:rPr lang="tr-TR" sz="4600" dirty="0" smtClean="0"/>
              <a:t>Hangi alanı seçeceğime karar veremiyorum</a:t>
            </a:r>
          </a:p>
          <a:p>
            <a:pPr marL="274320" indent="-274320">
              <a:buClr>
                <a:schemeClr val="accent3"/>
              </a:buClr>
              <a:defRPr/>
            </a:pPr>
            <a:endParaRPr lang="tr-TR" sz="4600" dirty="0" smtClean="0"/>
          </a:p>
          <a:p>
            <a:pPr marL="274320" indent="-274320">
              <a:buClr>
                <a:schemeClr val="accent3"/>
              </a:buClr>
              <a:buFont typeface="Wingdings 2"/>
              <a:buChar char=""/>
              <a:defRPr/>
            </a:pPr>
            <a:r>
              <a:rPr lang="tr-TR" sz="4600" dirty="0" smtClean="0"/>
              <a:t>İlgi duyduğum meslekler hakkında bilgi edinmek </a:t>
            </a:r>
          </a:p>
          <a:p>
            <a:pPr marL="274320" indent="-274320">
              <a:buClr>
                <a:schemeClr val="accent3"/>
              </a:buClr>
              <a:defRPr/>
            </a:pPr>
            <a:r>
              <a:rPr lang="tr-TR" sz="4600" dirty="0" smtClean="0"/>
              <a:t>    istiyorum</a:t>
            </a:r>
          </a:p>
          <a:p>
            <a:pPr marL="274320" indent="-274320">
              <a:buClr>
                <a:schemeClr val="accent3"/>
              </a:buClr>
              <a:defRPr/>
            </a:pPr>
            <a:endParaRPr lang="tr-TR" sz="4600" dirty="0" smtClean="0"/>
          </a:p>
          <a:p>
            <a:pPr marL="274320" indent="-274320">
              <a:buClr>
                <a:schemeClr val="accent3"/>
              </a:buClr>
              <a:buFont typeface="Wingdings 2"/>
              <a:buChar char=""/>
              <a:defRPr/>
            </a:pPr>
            <a:r>
              <a:rPr lang="tr-TR" sz="4600" dirty="0" smtClean="0"/>
              <a:t>İlgi duyduğum mesleği yapıp yapamayacağımı bilmiyorum</a:t>
            </a:r>
          </a:p>
          <a:p>
            <a:pPr marL="274320" indent="-274320">
              <a:buClr>
                <a:schemeClr val="accent3"/>
              </a:buClr>
              <a:defRPr/>
            </a:pPr>
            <a:endParaRPr lang="tr-TR" sz="4600" dirty="0" smtClean="0"/>
          </a:p>
          <a:p>
            <a:pPr marL="274320" indent="-274320">
              <a:buClr>
                <a:schemeClr val="accent3"/>
              </a:buClr>
              <a:buFont typeface="Wingdings 2"/>
              <a:buChar char=""/>
              <a:defRPr/>
            </a:pPr>
            <a:r>
              <a:rPr lang="tr-TR" sz="4600" dirty="0" smtClean="0"/>
              <a:t>Lise Üniversite tercihlerimi yaparken yardım almak istiyorum</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29600" cy="5890666"/>
          </a:xfrm>
        </p:spPr>
        <p:txBody>
          <a:bodyPr>
            <a:normAutofit/>
          </a:bodyPr>
          <a:lstStyle/>
          <a:p>
            <a:r>
              <a:rPr lang="tr-TR" sz="4000" dirty="0" smtClean="0">
                <a:solidFill>
                  <a:srgbClr val="0000FF"/>
                </a:solidFill>
                <a:latin typeface="+mn-lt"/>
              </a:rPr>
              <a:t>c) Kişisel/Sosyal Rehberlik ;</a:t>
            </a:r>
            <a:r>
              <a:rPr lang="tr-TR" sz="3200" dirty="0" smtClean="0">
                <a:solidFill>
                  <a:srgbClr val="0000FF"/>
                </a:solidFill>
                <a:latin typeface="+mn-lt"/>
              </a:rPr>
              <a:t/>
            </a:r>
            <a:br>
              <a:rPr lang="tr-TR" sz="3200" dirty="0" smtClean="0">
                <a:solidFill>
                  <a:srgbClr val="0000FF"/>
                </a:solidFill>
                <a:latin typeface="+mn-lt"/>
              </a:rPr>
            </a:br>
            <a:r>
              <a:rPr lang="tr-TR" sz="3200" dirty="0" smtClean="0">
                <a:solidFill>
                  <a:srgbClr val="0000FF"/>
                </a:solidFill>
                <a:latin typeface="+mn-lt"/>
              </a:rPr>
              <a:t/>
            </a:r>
            <a:br>
              <a:rPr lang="tr-TR" sz="3200" dirty="0" smtClean="0">
                <a:solidFill>
                  <a:srgbClr val="0000FF"/>
                </a:solidFill>
                <a:latin typeface="+mn-lt"/>
              </a:rPr>
            </a:br>
            <a:r>
              <a:rPr lang="tr-TR" sz="3200" dirty="0" smtClean="0">
                <a:solidFill>
                  <a:schemeClr val="tx1"/>
                </a:solidFill>
                <a:latin typeface="+mn-lt"/>
              </a:rPr>
              <a:t>Bireyin bilişsel,sosyal,duygusal,ahlaki ve davranışsal gelişimini desteklemek amacıyla kendini tanıması;karar verme ve problem çözme gibi sosyal beceriler ile yaşam becerilerini geliştirmesi ve sorumluluk sahibi bir birey olarak hayatına devam edebilmesi için bireye ve ailesine sunulan hizmettir. </a:t>
            </a:r>
            <a:r>
              <a:rPr lang="tr-TR" sz="3200" dirty="0" smtClean="0">
                <a:solidFill>
                  <a:srgbClr val="0000FF"/>
                </a:solidFill>
                <a:latin typeface="+mn-lt"/>
              </a:rPr>
              <a:t/>
            </a:r>
            <a:br>
              <a:rPr lang="tr-TR" sz="3200" dirty="0" smtClean="0">
                <a:solidFill>
                  <a:srgbClr val="0000FF"/>
                </a:solidFill>
                <a:latin typeface="+mn-lt"/>
              </a:rPr>
            </a:br>
            <a:endParaRPr lang="tr-TR" sz="3200"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435280" cy="5818658"/>
          </a:xfrm>
        </p:spPr>
        <p:txBody>
          <a:bodyPr>
            <a:normAutofit fontScale="90000"/>
          </a:bodyPr>
          <a:lstStyle/>
          <a:p>
            <a:r>
              <a:rPr lang="tr-TR" dirty="0" smtClean="0"/>
              <a:t/>
            </a:r>
            <a:br>
              <a:rPr lang="tr-TR" dirty="0" smtClean="0"/>
            </a:br>
            <a:r>
              <a:rPr lang="tr-TR" dirty="0" smtClean="0"/>
              <a:t/>
            </a:r>
            <a:br>
              <a:rPr lang="tr-TR" dirty="0" smtClean="0"/>
            </a:br>
            <a:r>
              <a:rPr lang="tr-TR" dirty="0" smtClean="0"/>
              <a:t>Psikolojik Danışma ve Rehberlik Nedir?</a:t>
            </a:r>
            <a:br>
              <a:rPr lang="tr-TR" dirty="0" smtClean="0"/>
            </a:br>
            <a:r>
              <a:rPr lang="tr-TR" dirty="0" smtClean="0"/>
              <a:t/>
            </a:r>
            <a:br>
              <a:rPr lang="tr-TR" dirty="0" smtClean="0"/>
            </a:br>
            <a:r>
              <a:rPr lang="tr-TR" dirty="0" smtClean="0"/>
              <a:t>-</a:t>
            </a:r>
            <a:r>
              <a:rPr lang="tr-TR" sz="3600" dirty="0" smtClean="0"/>
              <a:t>Bireyin kendini tanıması</a:t>
            </a:r>
            <a:br>
              <a:rPr lang="tr-TR" sz="3600" dirty="0" smtClean="0"/>
            </a:br>
            <a:r>
              <a:rPr lang="tr-TR" sz="3600" dirty="0" smtClean="0"/>
              <a:t>- Çevrede kendisine açık olan fırsatları  öğrenmesi </a:t>
            </a:r>
            <a:br>
              <a:rPr lang="tr-TR" sz="3600" dirty="0" smtClean="0"/>
            </a:br>
            <a:r>
              <a:rPr lang="tr-TR" sz="3600" dirty="0" smtClean="0"/>
              <a:t>- Gizilgüçlerini keşfetmesi ve </a:t>
            </a:r>
            <a:br>
              <a:rPr lang="tr-TR" sz="3600" dirty="0" smtClean="0"/>
            </a:br>
            <a:r>
              <a:rPr lang="tr-TR" sz="3600" dirty="0" smtClean="0"/>
              <a:t>geliştirmesi  </a:t>
            </a:r>
            <a:br>
              <a:rPr lang="tr-TR" sz="3600" dirty="0" smtClean="0"/>
            </a:br>
            <a:r>
              <a:rPr lang="tr-TR" sz="3600" dirty="0" smtClean="0"/>
              <a:t>- Çevresine uyum sağlamasına</a:t>
            </a:r>
            <a:br>
              <a:rPr lang="tr-TR" sz="3600" dirty="0" smtClean="0"/>
            </a:br>
            <a:r>
              <a:rPr lang="tr-TR" sz="3600" dirty="0" smtClean="0"/>
              <a:t> Yönelik yapılan sistematik ve profesyonel yardım sürecidir.</a:t>
            </a:r>
            <a:br>
              <a:rPr lang="tr-TR" sz="3600" dirty="0" smtClean="0"/>
            </a:br>
            <a:endParaRPr lang="tr-TR"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67544" y="548680"/>
            <a:ext cx="8291264" cy="936104"/>
          </a:xfrm>
        </p:spPr>
        <p:txBody>
          <a:bodyPr/>
          <a:lstStyle/>
          <a:p>
            <a:pPr algn="ctr"/>
            <a:r>
              <a:rPr lang="tr-TR" sz="2800" dirty="0" smtClean="0">
                <a:solidFill>
                  <a:srgbClr val="0033CC"/>
                </a:solidFill>
                <a:latin typeface="+mn-lt"/>
              </a:rPr>
              <a:t/>
            </a:r>
            <a:br>
              <a:rPr lang="tr-TR" sz="2800" dirty="0" smtClean="0">
                <a:solidFill>
                  <a:srgbClr val="0033CC"/>
                </a:solidFill>
                <a:latin typeface="+mn-lt"/>
              </a:rPr>
            </a:br>
            <a:r>
              <a:rPr lang="tr-TR" sz="2800" dirty="0" smtClean="0">
                <a:solidFill>
                  <a:srgbClr val="0033CC"/>
                </a:solidFill>
                <a:latin typeface="+mn-lt"/>
              </a:rPr>
              <a:t/>
            </a:r>
            <a:br>
              <a:rPr lang="tr-TR" sz="2800" dirty="0" smtClean="0">
                <a:solidFill>
                  <a:srgbClr val="0033CC"/>
                </a:solidFill>
                <a:latin typeface="+mn-lt"/>
              </a:rPr>
            </a:br>
            <a:r>
              <a:rPr lang="tr-TR" sz="2800" dirty="0" smtClean="0">
                <a:solidFill>
                  <a:srgbClr val="0033CC"/>
                </a:solidFill>
                <a:latin typeface="+mn-lt"/>
              </a:rPr>
              <a:t/>
            </a:r>
            <a:br>
              <a:rPr lang="tr-TR" sz="2800" dirty="0" smtClean="0">
                <a:solidFill>
                  <a:srgbClr val="0033CC"/>
                </a:solidFill>
                <a:latin typeface="+mn-lt"/>
              </a:rPr>
            </a:br>
            <a:r>
              <a:rPr lang="tr-TR" sz="2800" dirty="0" smtClean="0">
                <a:solidFill>
                  <a:srgbClr val="0033CC"/>
                </a:solidFill>
                <a:latin typeface="+mn-lt"/>
              </a:rPr>
              <a:t/>
            </a:r>
            <a:br>
              <a:rPr lang="tr-TR" sz="2800" dirty="0" smtClean="0">
                <a:solidFill>
                  <a:srgbClr val="0033CC"/>
                </a:solidFill>
                <a:latin typeface="+mn-lt"/>
              </a:rPr>
            </a:br>
            <a:r>
              <a:rPr lang="tr-TR" sz="2800" dirty="0" smtClean="0">
                <a:solidFill>
                  <a:srgbClr val="0033CC"/>
                </a:solidFill>
                <a:latin typeface="+mn-lt"/>
              </a:rPr>
              <a:t/>
            </a:r>
            <a:br>
              <a:rPr lang="tr-TR" sz="2800" dirty="0" smtClean="0">
                <a:solidFill>
                  <a:srgbClr val="0033CC"/>
                </a:solidFill>
                <a:latin typeface="+mn-lt"/>
              </a:rPr>
            </a:br>
            <a:r>
              <a:rPr lang="tr-TR" sz="2800" dirty="0" smtClean="0">
                <a:solidFill>
                  <a:srgbClr val="0033CC"/>
                </a:solidFill>
                <a:latin typeface="+mn-lt"/>
              </a:rPr>
              <a:t>ÖĞRETİM KADEMELERİNE GÖRE REHBERLİK HİZMETLERİ</a:t>
            </a:r>
            <a:endParaRPr lang="tr-TR" sz="2800" dirty="0">
              <a:solidFill>
                <a:srgbClr val="0033CC"/>
              </a:solidFill>
              <a:latin typeface="+mn-lt"/>
            </a:endParaRPr>
          </a:p>
        </p:txBody>
      </p:sp>
      <p:sp>
        <p:nvSpPr>
          <p:cNvPr id="4" name="3 Metin Yer Tutucusu"/>
          <p:cNvSpPr>
            <a:spLocks noGrp="1"/>
          </p:cNvSpPr>
          <p:nvPr>
            <p:ph type="body" idx="1"/>
          </p:nvPr>
        </p:nvSpPr>
        <p:spPr>
          <a:xfrm>
            <a:off x="179512" y="1844824"/>
            <a:ext cx="8712968" cy="4491880"/>
          </a:xfrm>
        </p:spPr>
        <p:txBody>
          <a:bodyPr>
            <a:normAutofit/>
          </a:bodyPr>
          <a:lstStyle/>
          <a:p>
            <a:pPr marL="587502" indent="-514350">
              <a:buAutoNum type="alphaLcParenR"/>
            </a:pPr>
            <a:r>
              <a:rPr lang="tr-TR" sz="3200" b="1" dirty="0" smtClean="0">
                <a:solidFill>
                  <a:srgbClr val="0033CC"/>
                </a:solidFill>
              </a:rPr>
              <a:t>Okul öncesi dönemde rehberlik hizmetleri</a:t>
            </a:r>
            <a:r>
              <a:rPr lang="tr-TR" sz="3800" b="1" dirty="0" smtClean="0">
                <a:solidFill>
                  <a:srgbClr val="0033CC"/>
                </a:solidFill>
              </a:rPr>
              <a:t>;</a:t>
            </a:r>
          </a:p>
          <a:p>
            <a:pPr marL="587502" indent="-514350"/>
            <a:r>
              <a:rPr lang="tr-TR" sz="3800" b="1" dirty="0" smtClean="0">
                <a:solidFill>
                  <a:srgbClr val="0033CC"/>
                </a:solidFill>
              </a:rPr>
              <a:t> </a:t>
            </a:r>
            <a:r>
              <a:rPr lang="tr-TR" sz="2800" dirty="0" smtClean="0"/>
              <a:t>çocuğun sosyalleşmesine, ilkokula hazır olması için uyum çalışmalarına, kendini ifade etmeye yönelik sosyal beceriler kazanmasına, olumlu benlik algısı ile mesleklere ilişkin olumlu tutumlar geliştirmesine ve aile rehberliğine yönelik olarak eğitsel, mesleki ve kişisel/sosyal rehberlik hizmetleri kapsamında yürütülür.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323528" y="188640"/>
            <a:ext cx="8229600" cy="6322714"/>
          </a:xfrm>
        </p:spPr>
        <p:txBody>
          <a:bodyPr>
            <a:noAutofit/>
          </a:bodyPr>
          <a:lstStyle/>
          <a:p>
            <a:r>
              <a:rPr lang="tr-TR" sz="2800" dirty="0" smtClean="0">
                <a:latin typeface="+mn-lt"/>
              </a:rPr>
              <a:t> </a:t>
            </a:r>
            <a:br>
              <a:rPr lang="tr-TR" sz="2800" dirty="0" smtClean="0">
                <a:latin typeface="+mn-lt"/>
              </a:rPr>
            </a:br>
            <a:r>
              <a:rPr lang="tr-TR" sz="2800" dirty="0" smtClean="0">
                <a:latin typeface="+mn-lt"/>
              </a:rPr>
              <a:t/>
            </a:r>
            <a:br>
              <a:rPr lang="tr-TR" sz="2800" dirty="0" smtClean="0">
                <a:latin typeface="+mn-lt"/>
              </a:rPr>
            </a:br>
            <a:r>
              <a:rPr lang="tr-TR" sz="3200" dirty="0" smtClean="0">
                <a:solidFill>
                  <a:srgbClr val="0033CC"/>
                </a:solidFill>
                <a:latin typeface="+mn-lt"/>
              </a:rPr>
              <a:t>b)İlkokul kademesinde rehberlik hizmetleri; </a:t>
            </a:r>
            <a:r>
              <a:rPr lang="tr-TR" sz="2800" dirty="0" smtClean="0">
                <a:solidFill>
                  <a:srgbClr val="0033CC"/>
                </a:solidFill>
                <a:latin typeface="+mn-lt"/>
              </a:rPr>
              <a:t/>
            </a:r>
            <a:br>
              <a:rPr lang="tr-TR" sz="2800" dirty="0" smtClean="0">
                <a:solidFill>
                  <a:srgbClr val="0033CC"/>
                </a:solidFill>
                <a:latin typeface="+mn-lt"/>
              </a:rPr>
            </a:br>
            <a:r>
              <a:rPr lang="tr-TR" sz="2400" dirty="0" smtClean="0">
                <a:solidFill>
                  <a:srgbClr val="0033CC"/>
                </a:solidFill>
                <a:latin typeface="+mn-lt"/>
              </a:rPr>
              <a:t/>
            </a:r>
            <a:br>
              <a:rPr lang="tr-TR" sz="2400" dirty="0" smtClean="0">
                <a:solidFill>
                  <a:srgbClr val="0033CC"/>
                </a:solidFill>
                <a:latin typeface="+mn-lt"/>
              </a:rPr>
            </a:br>
            <a:r>
              <a:rPr lang="tr-TR" sz="2800" dirty="0" smtClean="0">
                <a:solidFill>
                  <a:schemeClr val="tx1"/>
                </a:solidFill>
                <a:latin typeface="+mn-lt"/>
              </a:rPr>
              <a:t>öğrencinin okula uyum sağlamasına, eğitim ortamlarına ve öğrenmeye yönelik olumlu tutum geliştirmesine; öğrenmeyi öğrenme ve öğrendiklerini aktarmaya yönelik bilişsel becerileri kazanmasına; etkili öğrenmeye yönelik stratejiler geliştirme, duyguları tanıma, kendini ifade etme gibi sosyal beceriler ile zorlu yaşam olaylarıyla baş etme becerileri kazanmasına; kişilik gelişimini ve mesleki gelişimlerini desteklemeye yönelik olarak eğitsel, mesleki ve kişisel/sosyal rehberlik hizmetleri kapsamında yürütülür.</a:t>
            </a:r>
            <a:r>
              <a:rPr lang="tr-TR" sz="2800" dirty="0" smtClean="0">
                <a:latin typeface="+mn-lt"/>
              </a:rPr>
              <a:t/>
            </a:r>
            <a:br>
              <a:rPr lang="tr-TR" sz="2800" dirty="0" smtClean="0">
                <a:latin typeface="+mn-lt"/>
              </a:rPr>
            </a:br>
            <a:endParaRPr lang="tr-TR" sz="2800"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29600" cy="5674642"/>
          </a:xfrm>
        </p:spPr>
        <p:txBody>
          <a:bodyPr>
            <a:noAutofit/>
          </a:bodyPr>
          <a:lstStyle/>
          <a:p>
            <a:r>
              <a:rPr lang="tr-TR" sz="3200" dirty="0" smtClean="0">
                <a:solidFill>
                  <a:srgbClr val="0033CC"/>
                </a:solidFill>
                <a:latin typeface="+mn-lt"/>
              </a:rPr>
              <a:t>c) Ortaokul kademesinde rehberlik hizmetleri;</a:t>
            </a:r>
            <a:r>
              <a:rPr lang="tr-TR" sz="2400" dirty="0" smtClean="0">
                <a:solidFill>
                  <a:srgbClr val="0033CC"/>
                </a:solidFill>
                <a:latin typeface="+mn-lt"/>
              </a:rPr>
              <a:t/>
            </a:r>
            <a:br>
              <a:rPr lang="tr-TR" sz="2400" dirty="0" smtClean="0">
                <a:solidFill>
                  <a:srgbClr val="0033CC"/>
                </a:solidFill>
                <a:latin typeface="+mn-lt"/>
              </a:rPr>
            </a:br>
            <a:r>
              <a:rPr lang="tr-TR" sz="2400" dirty="0" smtClean="0">
                <a:solidFill>
                  <a:srgbClr val="0033CC"/>
                </a:solidFill>
                <a:latin typeface="+mn-lt"/>
              </a:rPr>
              <a:t> </a:t>
            </a:r>
            <a:br>
              <a:rPr lang="tr-TR" sz="2400" dirty="0" smtClean="0">
                <a:solidFill>
                  <a:srgbClr val="0033CC"/>
                </a:solidFill>
                <a:latin typeface="+mn-lt"/>
              </a:rPr>
            </a:br>
            <a:r>
              <a:rPr lang="tr-TR" sz="2800" dirty="0" smtClean="0">
                <a:solidFill>
                  <a:schemeClr val="tx1"/>
                </a:solidFill>
                <a:latin typeface="+mn-lt"/>
              </a:rPr>
              <a:t>öğrencinin ilgi, yetenek ve kişilik özellikleri doğrultusunda seçmeli derslere, eğitsel ve sosyal kulüplere yönelmesine ve hobi edinmesine; güçlü ve zayıf yönlerini tanımasına ve geliştirilmesi gereken yönlerini fark etmesine; gelişim dönemi özelliklerini tanımasına ve uyum sağlamasına yönelik olarak eğitsel, mesleki ve kişisel/sosyal rehberlik hizmetleri kapsamında yürütül</a:t>
            </a:r>
            <a:r>
              <a:rPr lang="tr-TR" sz="2400" dirty="0" smtClean="0">
                <a:latin typeface="+mn-lt"/>
              </a:rPr>
              <a:t>ür. </a:t>
            </a:r>
            <a:endParaRPr lang="tr-TR" sz="2400" dirty="0">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746650"/>
          </a:xfrm>
        </p:spPr>
        <p:txBody>
          <a:bodyPr>
            <a:noAutofit/>
          </a:bodyPr>
          <a:lstStyle/>
          <a:p>
            <a:r>
              <a:rPr lang="tr-TR" sz="2800" dirty="0" smtClean="0">
                <a:solidFill>
                  <a:srgbClr val="0033CC"/>
                </a:solidFill>
                <a:latin typeface="+mn-lt"/>
              </a:rPr>
              <a:t>ç) Ortaöğretim kademesinde rehberlik hizmetleri;</a:t>
            </a:r>
            <a:r>
              <a:rPr lang="tr-TR" sz="2800" dirty="0" smtClean="0">
                <a:latin typeface="+mn-lt"/>
              </a:rPr>
              <a:t> </a:t>
            </a:r>
            <a:br>
              <a:rPr lang="tr-TR" sz="2800" dirty="0" smtClean="0">
                <a:latin typeface="+mn-lt"/>
              </a:rPr>
            </a:br>
            <a:r>
              <a:rPr lang="tr-TR" sz="2400" dirty="0" smtClean="0">
                <a:solidFill>
                  <a:schemeClr val="tx1"/>
                </a:solidFill>
                <a:latin typeface="+mn-lt"/>
              </a:rPr>
              <a:t>öğrencinin bireysel özelliklerini değerlendirip sağlıklı bir kimlik oluşturarak yetişkinlik yaşamına hazırlanmasına; değerlerini fark etmesine ve kendi değerleri ile toplumsal değerler arasında bağ kurabilmesine; yükseköğretim kurumlarına devam etmeye istekli olmasına ve kendisine uygun bir alana yönelmesine, iş yaşamına hazırlanmasına ve meslek edinmesine yönelik olarak eğitsel, mesleki ve kişisel/sosyal rehberlik hizmetleri kapsamında yürütülür</a:t>
            </a:r>
            <a:r>
              <a:rPr lang="tr-TR" sz="2400" dirty="0" smtClean="0">
                <a:latin typeface="+mn-lt"/>
              </a:rPr>
              <a:t>. </a:t>
            </a:r>
            <a:endParaRPr lang="tr-TR" sz="2400" dirty="0">
              <a:latin typeface="+mn-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34682"/>
          </a:xfrm>
        </p:spPr>
        <p:txBody>
          <a:bodyPr>
            <a:normAutofit/>
          </a:bodyPr>
          <a:lstStyle/>
          <a:p>
            <a:r>
              <a:rPr lang="tr-TR" sz="2800" dirty="0" smtClean="0">
                <a:solidFill>
                  <a:srgbClr val="0033CC"/>
                </a:solidFill>
                <a:latin typeface="+mn-lt"/>
              </a:rPr>
              <a:t>d) Yaygın eğitimde rehberlik hizmetleri;</a:t>
            </a:r>
            <a:br>
              <a:rPr lang="tr-TR" sz="2800" dirty="0" smtClean="0">
                <a:solidFill>
                  <a:srgbClr val="0033CC"/>
                </a:solidFill>
                <a:latin typeface="+mn-lt"/>
              </a:rPr>
            </a:br>
            <a:r>
              <a:rPr lang="tr-TR" sz="2800" dirty="0" smtClean="0">
                <a:solidFill>
                  <a:srgbClr val="0033CC"/>
                </a:solidFill>
                <a:latin typeface="+mn-lt"/>
              </a:rPr>
              <a:t/>
            </a:r>
            <a:br>
              <a:rPr lang="tr-TR" sz="2800" dirty="0" smtClean="0">
                <a:solidFill>
                  <a:srgbClr val="0033CC"/>
                </a:solidFill>
                <a:latin typeface="+mn-lt"/>
              </a:rPr>
            </a:br>
            <a:r>
              <a:rPr lang="tr-TR" sz="2800" dirty="0" smtClean="0">
                <a:solidFill>
                  <a:srgbClr val="0033CC"/>
                </a:solidFill>
                <a:latin typeface="+mn-lt"/>
              </a:rPr>
              <a:t> </a:t>
            </a:r>
            <a:r>
              <a:rPr lang="tr-TR" sz="2800" dirty="0" smtClean="0">
                <a:solidFill>
                  <a:schemeClr val="tx1"/>
                </a:solidFill>
                <a:latin typeface="+mn-lt"/>
              </a:rPr>
              <a:t>bireyin gelişim dönemi özellikleri, ihtiyaçları, beklentileri, çevre koşulları, sosyoekonomik ve kültürel özellikleri dikkate alınarak hayat boyu öğrenmeyi destekleyen, meslek öncesi eğitim, iş yaşamına hazırlık, yeni bir meslek edinme, aktarılabilir becerilerin iş ve meslek yaşamındaki önemine yönelik olarak eğitsel, mesleki ve kişisel/sosyal rehberlik hizmetleri kapsamında yürütülür</a:t>
            </a:r>
            <a:endParaRPr lang="tr-TR" sz="2800" dirty="0">
              <a:solidFill>
                <a:schemeClr val="tx1"/>
              </a:solidFill>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06690"/>
          </a:xfrm>
        </p:spPr>
        <p:txBody>
          <a:bodyPr>
            <a:normAutofit/>
          </a:bodyPr>
          <a:lstStyle/>
          <a:p>
            <a:r>
              <a:rPr lang="tr-TR" sz="4800" i="1" dirty="0" smtClean="0">
                <a:solidFill>
                  <a:srgbClr val="FF0000"/>
                </a:solidFill>
                <a:latin typeface="Times New Roman" pitchFamily="18" charset="0"/>
              </a:rPr>
              <a:t>REHBERLİK VE PSİKOLOJİK DANIŞMA HİZMETLERİNİN </a:t>
            </a:r>
            <a:br>
              <a:rPr lang="tr-TR" sz="4800" i="1" dirty="0" smtClean="0">
                <a:solidFill>
                  <a:srgbClr val="FF0000"/>
                </a:solidFill>
                <a:latin typeface="Times New Roman" pitchFamily="18" charset="0"/>
              </a:rPr>
            </a:br>
            <a:r>
              <a:rPr lang="tr-TR" sz="4800" i="1" dirty="0" smtClean="0">
                <a:solidFill>
                  <a:srgbClr val="FF0000"/>
                </a:solidFill>
                <a:latin typeface="Times New Roman" pitchFamily="18" charset="0"/>
              </a:rPr>
              <a:t>ÖRGÜTLENMESİ</a:t>
            </a:r>
            <a:endParaRPr lang="tr-TR" sz="4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651304" cy="6466730"/>
          </a:xfrm>
        </p:spPr>
        <p:txBody>
          <a:bodyPr>
            <a:normAutofit/>
          </a:bodyPr>
          <a:lstStyle/>
          <a:p>
            <a:r>
              <a:rPr lang="tr-TR" sz="4400" dirty="0" smtClean="0">
                <a:solidFill>
                  <a:schemeClr val="tx1"/>
                </a:solidFill>
                <a:latin typeface="+mn-lt"/>
              </a:rPr>
              <a:t>İl ve ilçe düzeyinde Rehberlik hizmetlerinin verildiği RAM ile eğitim öğretim kurumlarındaki işleyiş </a:t>
            </a:r>
            <a:br>
              <a:rPr lang="tr-TR" sz="4400" dirty="0" smtClean="0">
                <a:solidFill>
                  <a:schemeClr val="tx1"/>
                </a:solidFill>
                <a:latin typeface="+mn-lt"/>
              </a:rPr>
            </a:br>
            <a:r>
              <a:rPr lang="tr-TR" sz="4400" dirty="0" smtClean="0">
                <a:solidFill>
                  <a:schemeClr val="tx1"/>
                </a:solidFill>
                <a:latin typeface="+mn-lt"/>
              </a:rPr>
              <a:t>30236</a:t>
            </a:r>
            <a:r>
              <a:rPr lang="tr-TR" sz="4400" u="sng" dirty="0" smtClean="0">
                <a:solidFill>
                  <a:schemeClr val="tx1"/>
                </a:solidFill>
                <a:latin typeface="+mn-lt"/>
              </a:rPr>
              <a:t> sayılı Resmi Gazetede yayınlanan MEB Rehberlik Hizmetleri Yönetmeliği</a:t>
            </a:r>
            <a:r>
              <a:rPr lang="tr-TR" sz="4400" dirty="0" smtClean="0">
                <a:solidFill>
                  <a:schemeClr val="tx1"/>
                </a:solidFill>
                <a:latin typeface="+mn-lt"/>
              </a:rPr>
              <a:t> kuruluş ve işleyişe ilişkin esasları düzenlemektedir</a:t>
            </a:r>
            <a:endParaRPr lang="tr-TR" dirty="0">
              <a:solidFill>
                <a:schemeClr val="tx1"/>
              </a:solidFill>
              <a:latin typeface="+mn-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Diyagram"/>
          <p:cNvGraphicFramePr/>
          <p:nvPr/>
        </p:nvGraphicFramePr>
        <p:xfrm>
          <a:off x="0" y="1412776"/>
          <a:ext cx="9144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179512" y="188640"/>
            <a:ext cx="8784976" cy="6408712"/>
          </a:xfrm>
        </p:spPr>
        <p:txBody>
          <a:bodyPr>
            <a:noAutofit/>
          </a:bodyPr>
          <a:lstStyle/>
          <a:p>
            <a:r>
              <a:rPr lang="tr-TR" sz="2800" dirty="0" smtClean="0">
                <a:solidFill>
                  <a:srgbClr val="0033CC"/>
                </a:solidFill>
                <a:latin typeface="+mn-lt"/>
              </a:rPr>
              <a:t>Rehberlik Hizmetleri İl Danışma Komisyonunun Görevleri</a:t>
            </a:r>
            <a:r>
              <a:rPr lang="tr-TR" sz="2800" dirty="0" smtClean="0">
                <a:latin typeface="+mn-lt"/>
              </a:rPr>
              <a:t> </a:t>
            </a:r>
            <a:br>
              <a:rPr lang="tr-TR" sz="2800" dirty="0" smtClean="0">
                <a:latin typeface="+mn-lt"/>
              </a:rPr>
            </a:br>
            <a:r>
              <a:rPr lang="tr-TR" sz="2800" dirty="0" smtClean="0">
                <a:solidFill>
                  <a:schemeClr val="tx1"/>
                </a:solidFill>
                <a:latin typeface="+mn-lt"/>
              </a:rPr>
              <a:t>MADDE 16 – (1) Rehberlik hizmetleri il danışma komisyonu aşağıdaki görevleri yapar: </a:t>
            </a:r>
            <a:r>
              <a:rPr lang="tr-TR" sz="2800" dirty="0" smtClean="0">
                <a:latin typeface="+mn-lt"/>
              </a:rPr>
              <a:t/>
            </a:r>
            <a:br>
              <a:rPr lang="tr-TR" sz="2800" dirty="0" smtClean="0">
                <a:latin typeface="+mn-lt"/>
              </a:rPr>
            </a:br>
            <a:r>
              <a:rPr lang="tr-TR" sz="2800" dirty="0" smtClean="0">
                <a:solidFill>
                  <a:schemeClr val="bg1"/>
                </a:solidFill>
                <a:latin typeface="+mn-lt"/>
              </a:rPr>
              <a:t>a) Eylül ayında yapılacak toplantıda, il ve ilçelerde gerçekleştirilmesi düşünülen rehberlik hizmetlerine ilişkin ihtiyaçları belirler, değerlendirir ve gerekli tedbirlerin alınmasına yönelik karar alır.</a:t>
            </a:r>
            <a:r>
              <a:rPr lang="tr-TR" sz="2800" dirty="0" smtClean="0">
                <a:latin typeface="+mn-lt"/>
              </a:rPr>
              <a:t/>
            </a:r>
            <a:br>
              <a:rPr lang="tr-TR" sz="2800" dirty="0" smtClean="0">
                <a:latin typeface="+mn-lt"/>
              </a:rPr>
            </a:br>
            <a:r>
              <a:rPr lang="tr-TR" sz="2800" dirty="0" smtClean="0">
                <a:latin typeface="+mn-lt"/>
              </a:rPr>
              <a:t> </a:t>
            </a:r>
            <a:r>
              <a:rPr lang="tr-TR" sz="2800" dirty="0" smtClean="0">
                <a:solidFill>
                  <a:schemeClr val="tx1"/>
                </a:solidFill>
                <a:latin typeface="+mn-lt"/>
              </a:rPr>
              <a:t>b) Haziran ayında yapılacak olan toplantıda il ve ilçelerde yapılan rehberlik çalışmalarının sonuçlarını değerlendirir. </a:t>
            </a:r>
            <a:r>
              <a:rPr lang="tr-TR" sz="2800" dirty="0" smtClean="0">
                <a:latin typeface="+mn-lt"/>
              </a:rPr>
              <a:t/>
            </a:r>
            <a:br>
              <a:rPr lang="tr-TR" sz="2800" dirty="0" smtClean="0">
                <a:latin typeface="+mn-lt"/>
              </a:rPr>
            </a:br>
            <a:r>
              <a:rPr lang="tr-TR" sz="2800" dirty="0" smtClean="0">
                <a:solidFill>
                  <a:schemeClr val="bg1"/>
                </a:solidFill>
                <a:latin typeface="+mn-lt"/>
              </a:rPr>
              <a:t>c) Haziran ve Eylül aylarında yapılacak her iki toplantıda alınan kararların toplantıların yapıldığı ay içerisinde il milli eğitim müdürlüğünce Bakanlığa gönderilmesini sağlar. </a:t>
            </a:r>
            <a:endParaRPr lang="tr-TR" sz="2800" dirty="0">
              <a:solidFill>
                <a:schemeClr val="bg1"/>
              </a:solidFill>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74638"/>
            <a:ext cx="8568952" cy="6250706"/>
          </a:xfrm>
        </p:spPr>
        <p:txBody>
          <a:bodyPr>
            <a:normAutofit/>
          </a:bodyPr>
          <a:lstStyle/>
          <a:p>
            <a:r>
              <a:rPr lang="tr-TR" sz="2800" dirty="0" smtClean="0">
                <a:solidFill>
                  <a:schemeClr val="tx1"/>
                </a:solidFill>
                <a:latin typeface="+mn-lt"/>
              </a:rPr>
              <a:t>ç) Rehberlik öğretmeni olmayan eğitim kurumlarında rehberlik hizmetlerinin yürütülmesi için alınacak tedbirleri karara bağlar.</a:t>
            </a:r>
            <a:r>
              <a:rPr lang="tr-TR" sz="2800" dirty="0" smtClean="0">
                <a:latin typeface="+mn-lt"/>
              </a:rPr>
              <a:t> </a:t>
            </a:r>
            <a:br>
              <a:rPr lang="tr-TR" sz="2800" dirty="0" smtClean="0">
                <a:latin typeface="+mn-lt"/>
              </a:rPr>
            </a:br>
            <a:r>
              <a:rPr lang="tr-TR" sz="2800" dirty="0" smtClean="0">
                <a:solidFill>
                  <a:schemeClr val="bg1"/>
                </a:solidFill>
                <a:latin typeface="+mn-lt"/>
              </a:rPr>
              <a:t>d) Açılmasına ihtiyaç duyulan rehberlik ve araştırma merkezleri ile ilgili değerlendirmede bulunur ve alınan kararlar doğrultusunda Bakanlığa gönderilmek üzere il milli eğitim müdürlüğüne teklifte bulunur.</a:t>
            </a:r>
            <a:br>
              <a:rPr lang="tr-TR" sz="2800" dirty="0" smtClean="0">
                <a:solidFill>
                  <a:schemeClr val="bg1"/>
                </a:solidFill>
                <a:latin typeface="+mn-lt"/>
              </a:rPr>
            </a:br>
            <a:endParaRPr lang="tr-TR" sz="2800" dirty="0">
              <a:solidFill>
                <a:schemeClr val="bg1"/>
              </a:solidFill>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74638"/>
            <a:ext cx="8363272" cy="6250706"/>
          </a:xfrm>
        </p:spPr>
        <p:txBody>
          <a:bodyPr/>
          <a:lstStyle/>
          <a:p>
            <a:pPr lvl="1" algn="ctr" rtl="0">
              <a:spcBef>
                <a:spcPct val="0"/>
              </a:spcBef>
            </a:pPr>
            <a:r>
              <a:rPr lang="tr-TR" sz="4000" b="1" dirty="0" smtClean="0">
                <a:solidFill>
                  <a:srgbClr val="FFFF00"/>
                </a:solidFill>
              </a:rPr>
              <a:t>Burada sözü edilen </a:t>
            </a:r>
            <a:br>
              <a:rPr lang="tr-TR" sz="4000" b="1" dirty="0" smtClean="0">
                <a:solidFill>
                  <a:srgbClr val="FFFF00"/>
                </a:solidFill>
              </a:rPr>
            </a:br>
            <a:r>
              <a:rPr lang="tr-TR" sz="4000" b="1" dirty="0" smtClean="0">
                <a:solidFill>
                  <a:srgbClr val="FFFF00"/>
                </a:solidFill>
              </a:rPr>
              <a:t>	Bireyin kendini tanıması;</a:t>
            </a:r>
            <a:r>
              <a:rPr lang="tr-TR" sz="4000" b="1" dirty="0" smtClean="0">
                <a:solidFill>
                  <a:srgbClr val="FF0000"/>
                </a:solidFill>
              </a:rPr>
              <a:t/>
            </a:r>
            <a:br>
              <a:rPr lang="tr-TR" sz="4000" b="1" dirty="0" smtClean="0">
                <a:solidFill>
                  <a:srgbClr val="FF0000"/>
                </a:solidFill>
              </a:rPr>
            </a:br>
            <a:r>
              <a:rPr lang="tr-TR" sz="3600" b="1" dirty="0" smtClean="0"/>
              <a:t>Beden ve zihin yeteneklerini,hoşlandığı ve hoşlanmadığı faaliyetleri,psikolojik ihtiyaçlarını,hayattan neler beklediğini, tutum ve değerlerini tanımasıdır.</a:t>
            </a:r>
            <a:br>
              <a:rPr lang="tr-TR" sz="3600" b="1" dirty="0" smtClean="0"/>
            </a:b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74638"/>
            <a:ext cx="8568952" cy="6250706"/>
          </a:xfrm>
        </p:spPr>
        <p:txBody>
          <a:bodyPr>
            <a:normAutofit/>
          </a:bodyPr>
          <a:lstStyle/>
          <a:p>
            <a:r>
              <a:rPr lang="tr-TR" sz="2800" dirty="0" smtClean="0">
                <a:solidFill>
                  <a:schemeClr val="tx1"/>
                </a:solidFill>
                <a:latin typeface="+mn-lt"/>
              </a:rPr>
              <a:t>e) Rehberlik ve araştırma merkezlerinin çalışma bölgelerini kapasitelerine göre her yıl değerlendirir. Rehberlik ve araştırma merkezlerinde düzenlemeye ihtiyaç duyulacak hususlarda Bakanlığa gönderilmek üzere il milli eğitim müdürlüğüne teklifte bulunur.</a:t>
            </a:r>
            <a:br>
              <a:rPr lang="tr-TR" sz="2800" dirty="0" smtClean="0">
                <a:solidFill>
                  <a:schemeClr val="tx1"/>
                </a:solidFill>
                <a:latin typeface="+mn-lt"/>
              </a:rPr>
            </a:br>
            <a:r>
              <a:rPr lang="tr-TR" sz="2800" dirty="0" smtClean="0">
                <a:latin typeface="+mn-lt"/>
              </a:rPr>
              <a:t> </a:t>
            </a:r>
            <a:r>
              <a:rPr lang="tr-TR" sz="2800" dirty="0" smtClean="0">
                <a:solidFill>
                  <a:schemeClr val="bg1"/>
                </a:solidFill>
                <a:latin typeface="+mn-lt"/>
              </a:rPr>
              <a:t>f) Yıl içerisinde ilin ihtiyacına yönelik düzenlenecek rehberlik hizmetlerine ilişkin mahalli hizmet içi eğitim ihtiyaçlarını belirler ve teklifi il milli eğitim </a:t>
            </a:r>
            <a:r>
              <a:rPr lang="tr-TR" sz="2800" dirty="0" smtClean="0">
                <a:solidFill>
                  <a:schemeClr val="bg1"/>
                </a:solidFill>
                <a:latin typeface="+mn-lt"/>
              </a:rPr>
              <a:t>müdürlüğüne gönderir.</a:t>
            </a:r>
            <a:endParaRPr lang="tr-TR" sz="2800" dirty="0">
              <a:solidFill>
                <a:schemeClr val="bg1"/>
              </a:solidFill>
              <a:latin typeface="+mn-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882554"/>
          </a:xfrm>
        </p:spPr>
        <p:txBody>
          <a:bodyPr>
            <a:normAutofit/>
          </a:bodyPr>
          <a:lstStyle/>
          <a:p>
            <a:r>
              <a:rPr lang="tr-TR" sz="2800" dirty="0" smtClean="0">
                <a:solidFill>
                  <a:schemeClr val="tx1"/>
                </a:solidFill>
                <a:latin typeface="+mn-lt"/>
              </a:rPr>
              <a:t>g) Eğitim kurumlarının talepleri ve ihtiyaçları doğrultusunda aile, öğrenci, öğretmen, idareciler ve diğer kamu personeline yönelik rehberlik hizmetlerine ilişkin düzenleyebileceği eğitim etkinlikleri ile ilgili teklifte bulunur.</a:t>
            </a:r>
            <a:endParaRPr lang="tr-TR" sz="2800" dirty="0">
              <a:solidFill>
                <a:schemeClr val="tx1"/>
              </a:solidFill>
              <a:latin typeface="+mn-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504" y="188640"/>
            <a:ext cx="8856984" cy="5976664"/>
          </a:xfrm>
        </p:spPr>
        <p:txBody>
          <a:bodyPr>
            <a:noAutofit/>
          </a:bodyPr>
          <a:lstStyle/>
          <a:p>
            <a:r>
              <a:rPr lang="tr-TR" sz="3600" dirty="0" smtClean="0">
                <a:solidFill>
                  <a:srgbClr val="FF0000"/>
                </a:solidFill>
                <a:latin typeface="+mn-lt"/>
              </a:rPr>
              <a:t>Rehberlik Hizmetleri Yürütme Komisyonu</a:t>
            </a:r>
            <a:r>
              <a:rPr lang="tr-TR" sz="3200" dirty="0" smtClean="0">
                <a:latin typeface="+mn-lt"/>
              </a:rPr>
              <a:t/>
            </a:r>
            <a:br>
              <a:rPr lang="tr-TR" sz="3200" dirty="0" smtClean="0">
                <a:latin typeface="+mn-lt"/>
              </a:rPr>
            </a:br>
            <a:r>
              <a:rPr lang="tr-TR" sz="3200" dirty="0" smtClean="0">
                <a:latin typeface="+mn-lt"/>
              </a:rPr>
              <a:t/>
            </a:r>
            <a:br>
              <a:rPr lang="tr-TR" sz="3200" dirty="0" smtClean="0">
                <a:latin typeface="+mn-lt"/>
              </a:rPr>
            </a:br>
            <a:r>
              <a:rPr lang="tr-TR" sz="2000" dirty="0" smtClean="0"/>
              <a:t/>
            </a:r>
            <a:br>
              <a:rPr lang="tr-TR" sz="2000" dirty="0" smtClean="0"/>
            </a:br>
            <a:r>
              <a:rPr lang="tr-TR" sz="2000" dirty="0" smtClean="0"/>
              <a:t> </a:t>
            </a:r>
            <a:r>
              <a:rPr lang="tr-TR" sz="2800" dirty="0" smtClean="0">
                <a:solidFill>
                  <a:schemeClr val="tx1"/>
                </a:solidFill>
                <a:latin typeface="+mn-lt"/>
              </a:rPr>
              <a:t>MADDE 29 – (1) </a:t>
            </a:r>
            <a:r>
              <a:rPr lang="tr-TR" sz="2800" dirty="0" smtClean="0">
                <a:solidFill>
                  <a:schemeClr val="bg1"/>
                </a:solidFill>
                <a:latin typeface="+mn-lt"/>
              </a:rPr>
              <a:t>Eğitim kurumlarında rehberlik hizmetlerinin planlanması ve kurum içindeki iş birliğinin sağlanması amacıyla rehberlik hizmetleri yürütme komisyonu oluşturulur.</a:t>
            </a:r>
            <a:endParaRPr lang="tr-TR" sz="2800" dirty="0">
              <a:solidFill>
                <a:schemeClr val="bg1"/>
              </a:solidFill>
              <a:latin typeface="+mn-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Diyagram"/>
          <p:cNvGraphicFramePr/>
          <p:nvPr/>
        </p:nvGraphicFramePr>
        <p:xfrm>
          <a:off x="107504" y="836712"/>
          <a:ext cx="892899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435280" cy="6178698"/>
          </a:xfrm>
        </p:spPr>
        <p:txBody>
          <a:bodyPr>
            <a:noAutofit/>
          </a:bodyPr>
          <a:lstStyle/>
          <a:p>
            <a:r>
              <a:rPr lang="tr-TR" sz="2400" dirty="0" smtClean="0">
                <a:solidFill>
                  <a:srgbClr val="FFFF00"/>
                </a:solidFill>
                <a:latin typeface="+mn-lt"/>
              </a:rPr>
              <a:t>Rehberlik Hizmetleri Yürütme Komisyonunun Görevleri</a:t>
            </a:r>
            <a:r>
              <a:rPr lang="tr-TR" sz="2400" dirty="0" smtClean="0">
                <a:solidFill>
                  <a:srgbClr val="6600FF"/>
                </a:solidFill>
                <a:latin typeface="+mn-lt"/>
              </a:rPr>
              <a:t/>
            </a:r>
            <a:br>
              <a:rPr lang="tr-TR" sz="2400" dirty="0" smtClean="0">
                <a:solidFill>
                  <a:srgbClr val="6600FF"/>
                </a:solidFill>
                <a:latin typeface="+mn-lt"/>
              </a:rPr>
            </a:br>
            <a:r>
              <a:rPr lang="tr-TR" sz="2400" dirty="0" smtClean="0">
                <a:solidFill>
                  <a:srgbClr val="6600FF"/>
                </a:solidFill>
                <a:latin typeface="+mn-lt"/>
              </a:rPr>
              <a:t/>
            </a:r>
            <a:br>
              <a:rPr lang="tr-TR" sz="2400" dirty="0" smtClean="0">
                <a:solidFill>
                  <a:srgbClr val="6600FF"/>
                </a:solidFill>
                <a:latin typeface="+mn-lt"/>
              </a:rPr>
            </a:br>
            <a:r>
              <a:rPr lang="tr-TR" sz="2400" dirty="0" smtClean="0">
                <a:latin typeface="+mn-lt"/>
              </a:rPr>
              <a:t> </a:t>
            </a:r>
            <a:r>
              <a:rPr lang="tr-TR" sz="2400" dirty="0" smtClean="0">
                <a:solidFill>
                  <a:srgbClr val="6BE8EB"/>
                </a:solidFill>
                <a:latin typeface="+mn-lt"/>
              </a:rPr>
              <a:t>MADDE 30 – (1) Rehberlik hizmetleri yürütme komisyonu aşağıdaki görevleri yapar </a:t>
            </a:r>
            <a:r>
              <a:rPr lang="tr-TR" sz="2400" dirty="0" smtClean="0">
                <a:latin typeface="+mn-lt"/>
              </a:rPr>
              <a:t/>
            </a:r>
            <a:br>
              <a:rPr lang="tr-TR" sz="2400" dirty="0" smtClean="0">
                <a:latin typeface="+mn-lt"/>
              </a:rPr>
            </a:br>
            <a:r>
              <a:rPr lang="tr-TR" sz="2400" dirty="0" smtClean="0">
                <a:latin typeface="+mn-lt"/>
              </a:rPr>
              <a:t/>
            </a:r>
            <a:br>
              <a:rPr lang="tr-TR" sz="2400" dirty="0" smtClean="0">
                <a:latin typeface="+mn-lt"/>
              </a:rPr>
            </a:br>
            <a:r>
              <a:rPr lang="tr-TR" sz="2400" dirty="0" smtClean="0">
                <a:solidFill>
                  <a:schemeClr val="tx1"/>
                </a:solidFill>
                <a:latin typeface="+mn-lt"/>
              </a:rPr>
              <a:t>a) Rehberlik servisince hazırlanan yıllık çerçeve planını inceler; görüşlerini bildirir. Uygulanması için gerekli önlemleri karara bağlar. </a:t>
            </a:r>
            <a:r>
              <a:rPr lang="tr-TR" sz="2400" dirty="0" smtClean="0">
                <a:latin typeface="+mn-lt"/>
              </a:rPr>
              <a:t/>
            </a:r>
            <a:br>
              <a:rPr lang="tr-TR" sz="2400" dirty="0" smtClean="0">
                <a:latin typeface="+mn-lt"/>
              </a:rPr>
            </a:br>
            <a:r>
              <a:rPr lang="tr-TR" sz="2400" dirty="0" smtClean="0">
                <a:solidFill>
                  <a:schemeClr val="bg1"/>
                </a:solidFill>
                <a:latin typeface="+mn-lt"/>
              </a:rPr>
              <a:t>b) Rehberlik hizmetlerinin yürütülmesi sırasında hizmetlere ilişkin çalışmaları ve ortaya çıkan sorunları inceler, değerlendirir ve bunların çözümüne yönelik önlemleri belirler. </a:t>
            </a:r>
            <a:endParaRPr lang="tr-TR" sz="2400" dirty="0">
              <a:solidFill>
                <a:schemeClr val="bg1"/>
              </a:solidFill>
              <a:latin typeface="+mn-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74638"/>
            <a:ext cx="8496944" cy="5962674"/>
          </a:xfrm>
        </p:spPr>
        <p:txBody>
          <a:bodyPr>
            <a:normAutofit/>
          </a:bodyPr>
          <a:lstStyle/>
          <a:p>
            <a:r>
              <a:rPr lang="tr-TR" sz="2800" dirty="0" smtClean="0">
                <a:solidFill>
                  <a:schemeClr val="tx1"/>
                </a:solidFill>
                <a:latin typeface="+mn-lt"/>
              </a:rPr>
              <a:t>c) Eğitim ortamında; öğrenciler, aileler, idareciler ve öğretmenler arasında sağlıklı iletişim kurulabilmesi için yapılacak çalışmaları belirler</a:t>
            </a:r>
            <a:r>
              <a:rPr lang="tr-TR" sz="2800" dirty="0" smtClean="0">
                <a:latin typeface="+mn-lt"/>
              </a:rPr>
              <a:t>.</a:t>
            </a:r>
            <a:br>
              <a:rPr lang="tr-TR" sz="2800" dirty="0" smtClean="0">
                <a:latin typeface="+mn-lt"/>
              </a:rPr>
            </a:br>
            <a:r>
              <a:rPr lang="tr-TR" sz="2800" dirty="0" smtClean="0">
                <a:latin typeface="+mn-lt"/>
              </a:rPr>
              <a:t/>
            </a:r>
            <a:br>
              <a:rPr lang="tr-TR" sz="2800" dirty="0" smtClean="0">
                <a:latin typeface="+mn-lt"/>
              </a:rPr>
            </a:br>
            <a:r>
              <a:rPr lang="tr-TR" sz="2800" dirty="0" smtClean="0">
                <a:latin typeface="+mn-lt"/>
              </a:rPr>
              <a:t> </a:t>
            </a:r>
            <a:r>
              <a:rPr lang="tr-TR" sz="2800" dirty="0" smtClean="0">
                <a:solidFill>
                  <a:schemeClr val="bg1"/>
                </a:solidFill>
                <a:latin typeface="+mn-lt"/>
              </a:rPr>
              <a:t>ç) Eğitsel ve mesleki rehberlik çalışmalarında ve öğrencileri yönlendirmede, eğitim kurumundaki etkinliklerden yararlanılabilmesi için gerekli çalışmaları belirler. </a:t>
            </a:r>
            <a:br>
              <a:rPr lang="tr-TR" sz="2800" dirty="0" smtClean="0">
                <a:solidFill>
                  <a:schemeClr val="bg1"/>
                </a:solidFill>
                <a:latin typeface="+mn-lt"/>
              </a:rPr>
            </a:br>
            <a:r>
              <a:rPr lang="tr-TR" sz="2800" dirty="0" smtClean="0">
                <a:latin typeface="+mn-lt"/>
              </a:rPr>
              <a:t/>
            </a:r>
            <a:br>
              <a:rPr lang="tr-TR" sz="2800" dirty="0" smtClean="0">
                <a:latin typeface="+mn-lt"/>
              </a:rPr>
            </a:br>
            <a:r>
              <a:rPr lang="tr-TR" sz="2800" dirty="0" smtClean="0">
                <a:solidFill>
                  <a:schemeClr val="tx1"/>
                </a:solidFill>
                <a:latin typeface="+mn-lt"/>
              </a:rPr>
              <a:t>d) Yapılacak çalışmalarda birey, aile, ilgili kurum ve kuruluşlara yönelik iş birliğinin sağlanması için gerekli faaliyetleri planlar.</a:t>
            </a:r>
            <a:endParaRPr lang="tr-TR" sz="2800" dirty="0">
              <a:solidFill>
                <a:schemeClr val="tx1"/>
              </a:solidFill>
              <a:latin typeface="+mn-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962674"/>
          </a:xfrm>
        </p:spPr>
        <p:txBody>
          <a:bodyPr>
            <a:normAutofit fontScale="90000"/>
          </a:bodyPr>
          <a:lstStyle/>
          <a:p>
            <a:r>
              <a:rPr lang="tr-TR" i="1" dirty="0" smtClean="0">
                <a:solidFill>
                  <a:srgbClr val="00B050"/>
                </a:solidFill>
                <a:latin typeface="+mn-lt"/>
              </a:rPr>
              <a:t>KAYNAKLAR</a:t>
            </a:r>
            <a:br>
              <a:rPr lang="tr-TR" i="1" dirty="0" smtClean="0">
                <a:solidFill>
                  <a:srgbClr val="00B050"/>
                </a:solidFill>
                <a:latin typeface="+mn-lt"/>
              </a:rPr>
            </a:br>
            <a:r>
              <a:rPr lang="tr-TR" i="1" dirty="0" smtClean="0">
                <a:solidFill>
                  <a:srgbClr val="00B050"/>
                </a:solidFill>
                <a:latin typeface="+mn-lt"/>
              </a:rPr>
              <a:t/>
            </a:r>
            <a:br>
              <a:rPr lang="tr-TR" i="1" dirty="0" smtClean="0">
                <a:solidFill>
                  <a:srgbClr val="00B050"/>
                </a:solidFill>
                <a:latin typeface="+mn-lt"/>
              </a:rPr>
            </a:br>
            <a:r>
              <a:rPr lang="tr-TR" i="1" dirty="0" smtClean="0">
                <a:solidFill>
                  <a:srgbClr val="00B050"/>
                </a:solidFill>
                <a:latin typeface="+mn-lt"/>
              </a:rPr>
              <a:t>*  30236 Sayılı Milli Eğitim Bakanlığı Rehberlik Hizmetleri Yönetmeliği</a:t>
            </a:r>
            <a:br>
              <a:rPr lang="tr-TR" i="1" dirty="0" smtClean="0">
                <a:solidFill>
                  <a:srgbClr val="00B050"/>
                </a:solidFill>
                <a:latin typeface="+mn-lt"/>
              </a:rPr>
            </a:br>
            <a:r>
              <a:rPr lang="tr-TR" i="1" dirty="0" smtClean="0">
                <a:solidFill>
                  <a:srgbClr val="00B050"/>
                </a:solidFill>
                <a:latin typeface="+mn-lt"/>
              </a:rPr>
              <a:t/>
            </a:r>
            <a:br>
              <a:rPr lang="tr-TR" i="1" dirty="0" smtClean="0">
                <a:solidFill>
                  <a:srgbClr val="00B050"/>
                </a:solidFill>
                <a:latin typeface="+mn-lt"/>
              </a:rPr>
            </a:br>
            <a:r>
              <a:rPr lang="tr-TR" i="1" dirty="0" smtClean="0">
                <a:solidFill>
                  <a:srgbClr val="00B050"/>
                </a:solidFill>
                <a:latin typeface="+mn-lt"/>
              </a:rPr>
              <a:t>*  C. </a:t>
            </a:r>
            <a:r>
              <a:rPr lang="tr-TR" i="1" dirty="0" err="1" smtClean="0">
                <a:solidFill>
                  <a:srgbClr val="00B050"/>
                </a:solidFill>
                <a:latin typeface="+mn-lt"/>
              </a:rPr>
              <a:t>Binbaşıoğlu</a:t>
            </a:r>
            <a:r>
              <a:rPr lang="tr-TR" i="1" dirty="0" smtClean="0">
                <a:solidFill>
                  <a:srgbClr val="00B050"/>
                </a:solidFill>
                <a:latin typeface="+mn-lt"/>
              </a:rPr>
              <a:t>,Rehberlik </a:t>
            </a:r>
            <a:br>
              <a:rPr lang="tr-TR" i="1" dirty="0" smtClean="0">
                <a:solidFill>
                  <a:srgbClr val="00B050"/>
                </a:solidFill>
                <a:latin typeface="+mn-lt"/>
              </a:rPr>
            </a:br>
            <a:r>
              <a:rPr lang="tr-TR" i="1" dirty="0" smtClean="0">
                <a:solidFill>
                  <a:srgbClr val="00B050"/>
                </a:solidFill>
                <a:latin typeface="+mn-lt"/>
              </a:rPr>
              <a:t/>
            </a:r>
            <a:br>
              <a:rPr lang="tr-TR" i="1" dirty="0" smtClean="0">
                <a:solidFill>
                  <a:srgbClr val="00B050"/>
                </a:solidFill>
                <a:latin typeface="+mn-lt"/>
              </a:rPr>
            </a:br>
            <a:r>
              <a:rPr lang="tr-TR" i="1" dirty="0" smtClean="0">
                <a:solidFill>
                  <a:srgbClr val="00B050"/>
                </a:solidFill>
                <a:latin typeface="+mn-lt"/>
              </a:rPr>
              <a:t>* </a:t>
            </a:r>
            <a:r>
              <a:rPr lang="tr-TR" i="1" dirty="0" smtClean="0">
                <a:solidFill>
                  <a:srgbClr val="00B050"/>
                </a:solidFill>
              </a:rPr>
              <a:t> </a:t>
            </a:r>
            <a:r>
              <a:rPr lang="tr-TR" i="1" dirty="0" smtClean="0">
                <a:solidFill>
                  <a:srgbClr val="00B050"/>
                </a:solidFill>
                <a:latin typeface="+mn-lt"/>
              </a:rPr>
              <a:t>PDR</a:t>
            </a:r>
            <a:r>
              <a:rPr lang="tr-TR" i="1" dirty="0" smtClean="0">
                <a:solidFill>
                  <a:srgbClr val="00B050"/>
                </a:solidFill>
              </a:rPr>
              <a:t> </a:t>
            </a:r>
            <a:r>
              <a:rPr lang="tr-TR" i="1" dirty="0" smtClean="0">
                <a:solidFill>
                  <a:srgbClr val="00B050"/>
                </a:solidFill>
                <a:latin typeface="+mn-lt"/>
              </a:rPr>
              <a:t>Ders Notları</a:t>
            </a:r>
            <a:br>
              <a:rPr lang="tr-TR" i="1" dirty="0" smtClean="0">
                <a:solidFill>
                  <a:srgbClr val="00B050"/>
                </a:solidFill>
                <a:latin typeface="+mn-lt"/>
              </a:rPr>
            </a:br>
            <a:r>
              <a:rPr lang="tr-TR" i="1" dirty="0" smtClean="0">
                <a:solidFill>
                  <a:srgbClr val="00B050"/>
                </a:solidFill>
                <a:latin typeface="+mn-lt"/>
              </a:rPr>
              <a:t/>
            </a:r>
            <a:br>
              <a:rPr lang="tr-TR" i="1" dirty="0" smtClean="0">
                <a:solidFill>
                  <a:srgbClr val="00B050"/>
                </a:solidFill>
                <a:latin typeface="+mn-lt"/>
              </a:rPr>
            </a:br>
            <a:r>
              <a:rPr lang="tr-TR" i="1" dirty="0" smtClean="0">
                <a:solidFill>
                  <a:srgbClr val="00B050"/>
                </a:solidFill>
                <a:latin typeface="+mn-lt"/>
              </a:rPr>
              <a:t>* Diğer Hazırlanmış Sunumlar</a:t>
            </a:r>
            <a:br>
              <a:rPr lang="tr-TR" i="1" dirty="0" smtClean="0">
                <a:solidFill>
                  <a:srgbClr val="00B050"/>
                </a:solidFill>
                <a:latin typeface="+mn-lt"/>
              </a:rPr>
            </a:br>
            <a:endParaRPr lang="tr-TR" i="1" dirty="0">
              <a:solidFill>
                <a:srgbClr val="00B050"/>
              </a:solidFill>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435280" cy="5818658"/>
          </a:xfrm>
        </p:spPr>
        <p:txBody>
          <a:bodyPr>
            <a:normAutofit fontScale="90000"/>
          </a:bodyPr>
          <a:lstStyle/>
          <a:p>
            <a:r>
              <a:rPr lang="tr-TR" sz="4400" dirty="0" smtClean="0">
                <a:solidFill>
                  <a:srgbClr val="FFFF00"/>
                </a:solidFill>
              </a:rPr>
              <a:t>Kendisine açık olan fırsatları öğrenmesi ve uyum sağlaması ;</a:t>
            </a:r>
            <a:br>
              <a:rPr lang="tr-TR" sz="4400" dirty="0" smtClean="0">
                <a:solidFill>
                  <a:srgbClr val="FFFF00"/>
                </a:solidFill>
              </a:rPr>
            </a:br>
            <a:r>
              <a:rPr lang="tr-TR" sz="4400" dirty="0" smtClean="0">
                <a:solidFill>
                  <a:srgbClr val="FF0000"/>
                </a:solidFill>
              </a:rPr>
              <a:t/>
            </a:r>
            <a:br>
              <a:rPr lang="tr-TR" sz="4400" dirty="0" smtClean="0">
                <a:solidFill>
                  <a:srgbClr val="FF0000"/>
                </a:solidFill>
              </a:rPr>
            </a:br>
            <a:r>
              <a:rPr lang="tr-TR" sz="4400" dirty="0" smtClean="0">
                <a:solidFill>
                  <a:schemeClr val="bg1"/>
                </a:solidFill>
              </a:rPr>
              <a:t>Bireyin kendisi ve çevresi hakkında edindiği bilgileri özümsemesi ve doğru sağlıklı tercihler yapabilen bir kişi olmasına yardımcı olmaktır.</a:t>
            </a:r>
            <a:endParaRPr lang="tr-TR"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3816424"/>
          </a:xfrm>
        </p:spPr>
        <p:txBody>
          <a:bodyPr>
            <a:normAutofit fontScale="90000"/>
          </a:bodyPr>
          <a:lstStyle/>
          <a:p>
            <a:r>
              <a:rPr lang="tr-TR" sz="3300" dirty="0" smtClean="0">
                <a:solidFill>
                  <a:schemeClr val="tx1"/>
                </a:solidFill>
              </a:rPr>
              <a:t>Çünkü; eğiticiler öğretim işinin ötesinde “EĞİTİM” işiyle, yani doğrudan “İNSAN” yetiştirmektedir.</a:t>
            </a:r>
            <a:br>
              <a:rPr lang="tr-TR" sz="3300" dirty="0" smtClean="0">
                <a:solidFill>
                  <a:schemeClr val="tx1"/>
                </a:solidFill>
              </a:rPr>
            </a:br>
            <a:r>
              <a:rPr lang="tr-TR" sz="3300" dirty="0" smtClean="0">
                <a:solidFill>
                  <a:schemeClr val="tx1"/>
                </a:solidFill>
              </a:rPr>
              <a:t>. Eğitimin, kişinin doğumundan ölümüne kadar devam ettiğini göz önüne aldığımızda, rehberlik hizmetleri de kişinin tüm yaşamını kapsayan bir süreç haline gelmektedir </a:t>
            </a:r>
            <a:r>
              <a:rPr lang="tr-TR" sz="2800" dirty="0" smtClean="0">
                <a:solidFill>
                  <a:schemeClr val="tx1"/>
                </a:solidFill>
              </a:rPr>
              <a:t/>
            </a:r>
            <a:br>
              <a:rPr lang="tr-TR" sz="2800" dirty="0" smtClean="0">
                <a:solidFill>
                  <a:schemeClr val="tx1"/>
                </a:solidFill>
              </a:rPr>
            </a:br>
            <a:endParaRPr lang="tr-TR" sz="2800" dirty="0">
              <a:solidFill>
                <a:schemeClr val="tx1"/>
              </a:solidFill>
            </a:endParaRPr>
          </a:p>
        </p:txBody>
      </p:sp>
      <p:sp>
        <p:nvSpPr>
          <p:cNvPr id="1026" name="AutoShape 2" descr="https://www.studyoneo.com/wp-content/uploads/2017/11/yt-0329-768x51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28" name="AutoShape 4" descr="https://www.studyoneo.com/wp-content/uploads/2017/11/yt-0329-768x51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8" name="7 Resim" descr="lmh.jpg"/>
          <p:cNvPicPr>
            <a:picLocks noChangeAspect="1"/>
          </p:cNvPicPr>
          <p:nvPr/>
        </p:nvPicPr>
        <p:blipFill>
          <a:blip r:embed="rId2" cstate="print"/>
          <a:stretch>
            <a:fillRect/>
          </a:stretch>
        </p:blipFill>
        <p:spPr>
          <a:xfrm>
            <a:off x="539552" y="4149080"/>
            <a:ext cx="8208912" cy="259228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178698"/>
          </a:xfrm>
        </p:spPr>
        <p:txBody>
          <a:bodyPr>
            <a:normAutofit fontScale="90000"/>
          </a:bodyPr>
          <a:lstStyle/>
          <a:p>
            <a:r>
              <a:rPr lang="tr-TR" sz="4400" dirty="0" smtClean="0">
                <a:solidFill>
                  <a:schemeClr val="tx1"/>
                </a:solidFill>
              </a:rPr>
              <a:t>Rehberlik Psikolojik Danışma Hizmetlerinin işleyişi ile ilgili unutulmaması gereken en önemli nokta; </a:t>
            </a:r>
            <a:br>
              <a:rPr lang="tr-TR" sz="4400" dirty="0" smtClean="0">
                <a:solidFill>
                  <a:schemeClr val="tx1"/>
                </a:solidFill>
              </a:rPr>
            </a:br>
            <a:r>
              <a:rPr lang="tr-TR" sz="4400" dirty="0" smtClean="0">
                <a:solidFill>
                  <a:schemeClr val="tx1"/>
                </a:solidFill>
              </a:rPr>
              <a:t/>
            </a:r>
            <a:br>
              <a:rPr lang="tr-TR" sz="4400" dirty="0" smtClean="0">
                <a:solidFill>
                  <a:schemeClr val="tx1"/>
                </a:solidFill>
              </a:rPr>
            </a:br>
            <a:r>
              <a:rPr lang="tr-TR" sz="4800" dirty="0" smtClean="0">
                <a:solidFill>
                  <a:schemeClr val="tx1"/>
                </a:solidFill>
              </a:rPr>
              <a:t>rehberlik hizmetlerinin, anında sonuca ulaşmasının mümkün olmadığı, aksine; </a:t>
            </a:r>
            <a:r>
              <a:rPr lang="tr-TR" sz="4800" u="sng" dirty="0" smtClean="0">
                <a:solidFill>
                  <a:schemeClr val="tx1"/>
                </a:solidFill>
              </a:rPr>
              <a:t>bir süreç işi olduğudur.</a:t>
            </a:r>
            <a:br>
              <a:rPr lang="tr-TR" sz="4800" u="sng" dirty="0" smtClean="0">
                <a:solidFill>
                  <a:schemeClr val="tx1"/>
                </a:solidFill>
              </a:rPr>
            </a:b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034682"/>
          </a:xfrm>
        </p:spPr>
        <p:txBody>
          <a:bodyPr>
            <a:noAutofit/>
          </a:bodyPr>
          <a:lstStyle/>
          <a:p>
            <a:r>
              <a:rPr lang="tr-TR" sz="3600" dirty="0" smtClean="0">
                <a:solidFill>
                  <a:srgbClr val="FFFF00"/>
                </a:solidFill>
              </a:rPr>
              <a:t>ÖZETLE</a:t>
            </a:r>
            <a:r>
              <a:rPr lang="tr-TR" sz="3600" dirty="0" smtClean="0"/>
              <a:t/>
            </a:r>
            <a:br>
              <a:rPr lang="tr-TR" sz="3600" dirty="0" smtClean="0"/>
            </a:br>
            <a:r>
              <a:rPr lang="tr-TR" sz="3400" dirty="0" smtClean="0"/>
              <a:t>İnsan kendini geliştirme çabasını sürdürürken önemli yada önemsiz farkında olmadan bir takım tercihler yapmakta kararlar almaktadır.</a:t>
            </a:r>
            <a:br>
              <a:rPr lang="tr-TR" sz="3400" dirty="0" smtClean="0"/>
            </a:br>
            <a:r>
              <a:rPr lang="tr-TR" sz="3400" dirty="0" smtClean="0"/>
              <a:t> Kişilerin kararlar verirken daha çok bilinçli ve daha az gelişi güzel davranmasına, dış baskılardan ve iç çatışmalardan  arınık olmasına yardım etmektir. </a:t>
            </a:r>
            <a:r>
              <a:rPr lang="tr-TR" sz="3600" dirty="0" smtClean="0"/>
              <a:t/>
            </a:r>
            <a:br>
              <a:rPr lang="tr-TR" sz="3600" dirty="0" smtClean="0"/>
            </a:br>
            <a:endParaRPr lang="tr-TR"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323528" y="260648"/>
            <a:ext cx="8363272" cy="1296144"/>
          </a:xfrm>
        </p:spPr>
        <p:txBody>
          <a:bodyPr/>
          <a:lstStyle/>
          <a:p>
            <a:pPr algn="ctr"/>
            <a:r>
              <a:rPr lang="tr-TR" sz="3600" i="1" dirty="0" smtClean="0">
                <a:solidFill>
                  <a:srgbClr val="6BE8EB"/>
                </a:solidFill>
                <a:latin typeface="+mn-lt"/>
              </a:rPr>
              <a:t>Rehberlik ve Psikolojik Danışmanlık Ne Değildir?</a:t>
            </a:r>
            <a:endParaRPr lang="tr-TR" sz="3600" i="1" dirty="0">
              <a:solidFill>
                <a:srgbClr val="6BE8EB"/>
              </a:solidFill>
              <a:latin typeface="+mn-lt"/>
            </a:endParaRPr>
          </a:p>
        </p:txBody>
      </p:sp>
      <p:pic>
        <p:nvPicPr>
          <p:cNvPr id="1028" name="Picture 4" descr="İlgili resim"/>
          <p:cNvPicPr>
            <a:picLocks noChangeAspect="1" noChangeArrowheads="1"/>
          </p:cNvPicPr>
          <p:nvPr/>
        </p:nvPicPr>
        <p:blipFill>
          <a:blip r:embed="rId2" cstate="print"/>
          <a:srcRect/>
          <a:stretch>
            <a:fillRect/>
          </a:stretch>
        </p:blipFill>
        <p:spPr bwMode="auto">
          <a:xfrm>
            <a:off x="5220072" y="1556792"/>
            <a:ext cx="3509888" cy="4991547"/>
          </a:xfrm>
          <a:prstGeom prst="rect">
            <a:avLst/>
          </a:prstGeom>
          <a:noFill/>
        </p:spPr>
      </p:pic>
      <p:sp>
        <p:nvSpPr>
          <p:cNvPr id="1030" name="AutoShape 6" descr="C:\Users\MEB\Desktop\toy-magician-casting-spell-not-260nw-425596252.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2" name="AutoShape 8" descr="C:\Users\MEB\Desktop\toy-magician-casting-spell-not-260nw-425596252.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4" name="AutoShape 10" descr="C:\Users\MEB\Desktop\toy-magician-casting-spell-not-260nw-425596252.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6" name="AutoShape 12" descr="C:\Users\MEB\Desktop\toy-magician-casting-spell-not-260nw-425596252.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8" name="AutoShape 14" descr="C:\Users\MEB\Desktop\toy-magician-casting-spell-not-260nw-425596252.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041" name="Picture 17"/>
          <p:cNvPicPr>
            <a:picLocks noChangeAspect="1" noChangeArrowheads="1"/>
          </p:cNvPicPr>
          <p:nvPr/>
        </p:nvPicPr>
        <p:blipFill>
          <a:blip r:embed="rId3" cstate="print"/>
          <a:srcRect/>
          <a:stretch>
            <a:fillRect/>
          </a:stretch>
        </p:blipFill>
        <p:spPr bwMode="auto">
          <a:xfrm>
            <a:off x="323528" y="2492896"/>
            <a:ext cx="4716016" cy="33843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179512" y="116632"/>
            <a:ext cx="8784976" cy="6480720"/>
          </a:xfrm>
        </p:spPr>
        <p:txBody>
          <a:bodyPr>
            <a:noAutofit/>
          </a:bodyPr>
          <a:lstStyle/>
          <a:p>
            <a:pPr marL="274320" indent="-274320">
              <a:defRPr/>
            </a:pPr>
            <a:r>
              <a:rPr lang="tr-TR" sz="3200" dirty="0" smtClean="0">
                <a:solidFill>
                  <a:srgbClr val="6600FF"/>
                </a:solidFill>
                <a:latin typeface="+mn-lt"/>
              </a:rPr>
              <a:t/>
            </a:r>
            <a:br>
              <a:rPr lang="tr-TR" sz="3200" dirty="0" smtClean="0">
                <a:solidFill>
                  <a:srgbClr val="6600FF"/>
                </a:solidFill>
                <a:latin typeface="+mn-lt"/>
              </a:rPr>
            </a:br>
            <a:r>
              <a:rPr lang="tr-TR" sz="3200" dirty="0" smtClean="0">
                <a:solidFill>
                  <a:srgbClr val="6600FF"/>
                </a:solidFill>
                <a:latin typeface="+mn-lt"/>
              </a:rPr>
              <a:t/>
            </a:r>
            <a:br>
              <a:rPr lang="tr-TR" sz="3200" dirty="0" smtClean="0">
                <a:solidFill>
                  <a:srgbClr val="6600FF"/>
                </a:solidFill>
                <a:latin typeface="+mn-lt"/>
              </a:rPr>
            </a:br>
            <a:r>
              <a:rPr lang="tr-TR" sz="3200" dirty="0" smtClean="0">
                <a:solidFill>
                  <a:srgbClr val="6600FF"/>
                </a:solidFill>
                <a:latin typeface="+mn-lt"/>
              </a:rPr>
              <a:t/>
            </a:r>
            <a:br>
              <a:rPr lang="tr-TR" sz="3200" dirty="0" smtClean="0">
                <a:solidFill>
                  <a:srgbClr val="6600FF"/>
                </a:solidFill>
                <a:latin typeface="+mn-lt"/>
              </a:rPr>
            </a:br>
            <a:r>
              <a:rPr lang="tr-TR" sz="3200" dirty="0" smtClean="0">
                <a:solidFill>
                  <a:srgbClr val="6600FF"/>
                </a:solidFill>
                <a:latin typeface="+mn-lt"/>
              </a:rPr>
              <a:t/>
            </a:r>
            <a:br>
              <a:rPr lang="tr-TR" sz="3200" dirty="0" smtClean="0">
                <a:solidFill>
                  <a:srgbClr val="6600FF"/>
                </a:solidFill>
                <a:latin typeface="+mn-lt"/>
              </a:rPr>
            </a:br>
            <a:r>
              <a:rPr lang="tr-TR" sz="3200" dirty="0" smtClean="0">
                <a:solidFill>
                  <a:srgbClr val="6BE8EB"/>
                </a:solidFill>
                <a:latin typeface="+mn-lt"/>
              </a:rPr>
              <a:t>* Rehberlik, bir disiplin görevi</a:t>
            </a:r>
            <a:br>
              <a:rPr lang="tr-TR" sz="3200" dirty="0" smtClean="0">
                <a:solidFill>
                  <a:srgbClr val="6BE8EB"/>
                </a:solidFill>
                <a:latin typeface="+mn-lt"/>
              </a:rPr>
            </a:br>
            <a:r>
              <a:rPr lang="tr-TR" sz="3200" dirty="0" smtClean="0">
                <a:solidFill>
                  <a:srgbClr val="6BE8EB"/>
                </a:solidFill>
                <a:latin typeface="+mn-lt"/>
              </a:rPr>
              <a:t>     değildir, yargılamaz ve ceza </a:t>
            </a:r>
            <a:br>
              <a:rPr lang="tr-TR" sz="3200" dirty="0" smtClean="0">
                <a:solidFill>
                  <a:srgbClr val="6BE8EB"/>
                </a:solidFill>
                <a:latin typeface="+mn-lt"/>
              </a:rPr>
            </a:br>
            <a:r>
              <a:rPr lang="tr-TR" sz="3200" dirty="0" smtClean="0">
                <a:solidFill>
                  <a:srgbClr val="6BE8EB"/>
                </a:solidFill>
                <a:latin typeface="+mn-lt"/>
              </a:rPr>
              <a:t>     vermez</a:t>
            </a:r>
            <a:br>
              <a:rPr lang="tr-TR" sz="3200" dirty="0" smtClean="0">
                <a:solidFill>
                  <a:srgbClr val="6BE8EB"/>
                </a:solidFill>
                <a:latin typeface="+mn-lt"/>
              </a:rPr>
            </a:br>
            <a:r>
              <a:rPr lang="tr-TR" sz="3200" dirty="0" smtClean="0">
                <a:solidFill>
                  <a:srgbClr val="6BE8EB"/>
                </a:solidFill>
                <a:latin typeface="+mn-lt"/>
              </a:rPr>
              <a:t>* Rehberlik, her sorunu hemen </a:t>
            </a:r>
            <a:br>
              <a:rPr lang="tr-TR" sz="3200" dirty="0" smtClean="0">
                <a:solidFill>
                  <a:srgbClr val="6BE8EB"/>
                </a:solidFill>
                <a:latin typeface="+mn-lt"/>
              </a:rPr>
            </a:br>
            <a:r>
              <a:rPr lang="tr-TR" sz="3200" dirty="0" smtClean="0">
                <a:solidFill>
                  <a:srgbClr val="6BE8EB"/>
                </a:solidFill>
                <a:latin typeface="+mn-lt"/>
              </a:rPr>
              <a:t>     çözebilecek sihirli bir güce </a:t>
            </a:r>
            <a:br>
              <a:rPr lang="tr-TR" sz="3200" dirty="0" smtClean="0">
                <a:solidFill>
                  <a:srgbClr val="6BE8EB"/>
                </a:solidFill>
                <a:latin typeface="+mn-lt"/>
              </a:rPr>
            </a:br>
            <a:r>
              <a:rPr lang="tr-TR" sz="3200" dirty="0" smtClean="0">
                <a:solidFill>
                  <a:srgbClr val="6BE8EB"/>
                </a:solidFill>
                <a:latin typeface="+mn-lt"/>
              </a:rPr>
              <a:t>     sahip değildir</a:t>
            </a:r>
            <a:br>
              <a:rPr lang="tr-TR" sz="3200" dirty="0" smtClean="0">
                <a:solidFill>
                  <a:srgbClr val="6BE8EB"/>
                </a:solidFill>
                <a:latin typeface="+mn-lt"/>
              </a:rPr>
            </a:br>
            <a:r>
              <a:rPr lang="tr-TR" sz="3200" dirty="0" smtClean="0">
                <a:solidFill>
                  <a:srgbClr val="6BE8EB"/>
                </a:solidFill>
                <a:latin typeface="+mn-lt"/>
              </a:rPr>
              <a:t>* Rehberlik, hizmetleri sadece </a:t>
            </a:r>
            <a:br>
              <a:rPr lang="tr-TR" sz="3200" dirty="0" smtClean="0">
                <a:solidFill>
                  <a:srgbClr val="6BE8EB"/>
                </a:solidFill>
                <a:latin typeface="+mn-lt"/>
              </a:rPr>
            </a:br>
            <a:r>
              <a:rPr lang="tr-TR" sz="3200" dirty="0" smtClean="0">
                <a:solidFill>
                  <a:srgbClr val="6BE8EB"/>
                </a:solidFill>
                <a:latin typeface="+mn-lt"/>
              </a:rPr>
              <a:t>     sorunlu öğrencilere yapılacak </a:t>
            </a:r>
            <a:br>
              <a:rPr lang="tr-TR" sz="3200" dirty="0" smtClean="0">
                <a:solidFill>
                  <a:srgbClr val="6BE8EB"/>
                </a:solidFill>
                <a:latin typeface="+mn-lt"/>
              </a:rPr>
            </a:br>
            <a:r>
              <a:rPr lang="tr-TR" sz="3200" dirty="0" smtClean="0">
                <a:solidFill>
                  <a:srgbClr val="6BE8EB"/>
                </a:solidFill>
                <a:latin typeface="+mn-lt"/>
              </a:rPr>
              <a:t>     bir yardım değildir.</a:t>
            </a:r>
            <a:br>
              <a:rPr lang="tr-TR" sz="3200" dirty="0" smtClean="0">
                <a:solidFill>
                  <a:srgbClr val="6BE8EB"/>
                </a:solidFill>
                <a:latin typeface="+mn-lt"/>
              </a:rPr>
            </a:br>
            <a:r>
              <a:rPr lang="tr-TR" sz="3200" dirty="0" smtClean="0">
                <a:solidFill>
                  <a:srgbClr val="6BE8EB"/>
                </a:solidFill>
                <a:latin typeface="+mn-lt"/>
              </a:rPr>
              <a:t>*Bir öğrenme konusu veya ders değildir.</a:t>
            </a:r>
            <a:br>
              <a:rPr lang="tr-TR" sz="3200" dirty="0" smtClean="0">
                <a:solidFill>
                  <a:srgbClr val="6BE8EB"/>
                </a:solidFill>
                <a:latin typeface="+mn-lt"/>
              </a:rPr>
            </a:br>
            <a:r>
              <a:rPr lang="tr-TR" sz="3200" dirty="0" smtClean="0">
                <a:solidFill>
                  <a:srgbClr val="6BE8EB"/>
                </a:solidFill>
                <a:latin typeface="+mn-lt"/>
              </a:rPr>
              <a:t>*Bireyin yerine karar vermez.</a:t>
            </a:r>
            <a:br>
              <a:rPr lang="tr-TR" sz="3200" dirty="0" smtClean="0">
                <a:solidFill>
                  <a:srgbClr val="6BE8EB"/>
                </a:solidFill>
                <a:latin typeface="+mn-lt"/>
              </a:rPr>
            </a:br>
            <a:r>
              <a:rPr lang="tr-TR" sz="3200" dirty="0" smtClean="0">
                <a:solidFill>
                  <a:srgbClr val="6BE8EB"/>
                </a:solidFill>
                <a:latin typeface="+mn-lt"/>
              </a:rPr>
              <a:t>*Bireyin sadece duygusal yanıyla ilgilenmez.Tüm gelişimi ile ilgilenir</a:t>
            </a:r>
            <a:r>
              <a:rPr lang="tr-TR" sz="3200" dirty="0" smtClean="0">
                <a:solidFill>
                  <a:srgbClr val="6600FF"/>
                </a:solidFill>
              </a:rPr>
              <a:t/>
            </a:r>
            <a:br>
              <a:rPr lang="tr-TR" sz="3200" dirty="0" smtClean="0">
                <a:solidFill>
                  <a:srgbClr val="6600FF"/>
                </a:solidFill>
              </a:rPr>
            </a:br>
            <a:r>
              <a:rPr lang="tr-TR" sz="3200" dirty="0" smtClean="0">
                <a:solidFill>
                  <a:srgbClr val="6600FF"/>
                </a:solidFill>
              </a:rPr>
              <a:t/>
            </a:r>
            <a:br>
              <a:rPr lang="tr-TR" sz="3200" dirty="0" smtClean="0">
                <a:solidFill>
                  <a:srgbClr val="6600FF"/>
                </a:solidFill>
              </a:rPr>
            </a:br>
            <a:r>
              <a:rPr lang="tr-TR" sz="3200" dirty="0" smtClean="0">
                <a:solidFill>
                  <a:srgbClr val="6600FF"/>
                </a:solidFill>
                <a:latin typeface="+mn-lt"/>
              </a:rPr>
              <a:t/>
            </a:r>
            <a:br>
              <a:rPr lang="tr-TR" sz="3200" dirty="0" smtClean="0">
                <a:solidFill>
                  <a:srgbClr val="6600FF"/>
                </a:solidFill>
                <a:latin typeface="+mn-lt"/>
              </a:rPr>
            </a:br>
            <a:r>
              <a:rPr lang="tr-TR" sz="3200" dirty="0" smtClean="0">
                <a:solidFill>
                  <a:srgbClr val="6600FF"/>
                </a:solidFill>
                <a:latin typeface="+mn-lt"/>
              </a:rPr>
              <a:t/>
            </a:r>
            <a:br>
              <a:rPr lang="tr-TR" sz="3200" dirty="0" smtClean="0">
                <a:solidFill>
                  <a:srgbClr val="6600FF"/>
                </a:solidFill>
                <a:latin typeface="+mn-lt"/>
              </a:rPr>
            </a:br>
            <a:endParaRPr lang="tr-TR" sz="3200" dirty="0">
              <a:solidFill>
                <a:srgbClr val="6600FF"/>
              </a:solidFill>
              <a:latin typeface="+mn-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565</TotalTime>
  <Words>770</Words>
  <Application>Microsoft Office PowerPoint</Application>
  <PresentationFormat>Ekran Gösterisi (4:3)</PresentationFormat>
  <Paragraphs>143</Paragraphs>
  <Slides>36</Slides>
  <Notes>0</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Güven</vt:lpstr>
      <vt:lpstr>REHBERLİK VE PSİKOLOJİK   DANIŞMANLIK   HİZMETLERİ TANITIM   SUNUMU</vt:lpstr>
      <vt:lpstr>  Psikolojik Danışma ve Rehberlik Nedir?  -Bireyin kendini tanıması - Çevrede kendisine açık olan fırsatları  öğrenmesi  - Gizilgüçlerini keşfetmesi ve  geliştirmesi   - Çevresine uyum sağlamasına  Yönelik yapılan sistematik ve profesyonel yardım sürecidir. </vt:lpstr>
      <vt:lpstr>Burada sözü edilen   Bireyin kendini tanıması; Beden ve zihin yeteneklerini,hoşlandığı ve hoşlanmadığı faaliyetleri,psikolojik ihtiyaçlarını,hayattan neler beklediğini, tutum ve değerlerini tanımasıdır. </vt:lpstr>
      <vt:lpstr>Kendisine açık olan fırsatları öğrenmesi ve uyum sağlaması ;  Bireyin kendisi ve çevresi hakkında edindiği bilgileri özümsemesi ve doğru sağlıklı tercihler yapabilen bir kişi olmasına yardımcı olmaktır.</vt:lpstr>
      <vt:lpstr>Çünkü; eğiticiler öğretim işinin ötesinde “EĞİTİM” işiyle, yani doğrudan “İNSAN” yetiştirmektedir. . Eğitimin, kişinin doğumundan ölümüne kadar devam ettiğini göz önüne aldığımızda, rehberlik hizmetleri de kişinin tüm yaşamını kapsayan bir süreç haline gelmektedir  </vt:lpstr>
      <vt:lpstr>Rehberlik Psikolojik Danışma Hizmetlerinin işleyişi ile ilgili unutulmaması gereken en önemli nokta;   rehberlik hizmetlerinin, anında sonuca ulaşmasının mümkün olmadığı, aksine; bir süreç işi olduğudur. </vt:lpstr>
      <vt:lpstr>ÖZETLE İnsan kendini geliştirme çabasını sürdürürken önemli yada önemsiz farkında olmadan bir takım tercihler yapmakta kararlar almaktadır.  Kişilerin kararlar verirken daha çok bilinçli ve daha az gelişi güzel davranmasına, dış baskılardan ve iç çatışmalardan  arınık olmasına yardım etmektir.  </vt:lpstr>
      <vt:lpstr>Rehberlik ve Psikolojik Danışmanlık Ne Değildir?</vt:lpstr>
      <vt:lpstr>    * Rehberlik, bir disiplin görevi      değildir, yargılamaz ve ceza       vermez * Rehberlik, her sorunu hemen       çözebilecek sihirli bir güce       sahip değildir * Rehberlik, hizmetleri sadece       sorunlu öğrencilere yapılacak       bir yardım değildir. *Bir öğrenme konusu veya ders değildir. *Bireyin yerine karar vermez. *Bireyin sadece duygusal yanıyla ilgilenmez.Tüm gelişimi ile ilgilenir    </vt:lpstr>
      <vt:lpstr>    REHBERLİK VE PSİKOLOJİK DANIŞMA HİZMETLERİNİ ZORUNLU KILAN VE GELİŞMESİNE  YOL AÇAN NEDENLER     </vt:lpstr>
      <vt:lpstr>  .Öğretim yöntem ve tekniklerinin değişmesi ve gelişmesi.          Konu alanlarından hız alan eğitim programlarının yerini öğrenciden hız alan eğitim programları alması vb.   .  Günümüzde önleyici ruh sağlığı çalışmalarının öneminin artması, kavranması.   .  Köyden kente göç, nüfus artışı vb nedenlerle okullardaki sorunların fazlalaşması.  </vt:lpstr>
      <vt:lpstr>REHBERLİK PSİKOLOJİK DANIŞMA HİZMETLERİNİN İLKELERİ</vt:lpstr>
      <vt:lpstr>Slayt 13</vt:lpstr>
      <vt:lpstr> REHBERLİĞİN ÇEŞİTLERİ  I.Hizmetlerin Verildiği Öğrenci Sayısına Göre</vt:lpstr>
      <vt:lpstr>II.REHBERLİĞİN YAPILDIĞI ALANINA GÖRE</vt:lpstr>
      <vt:lpstr>Örnek Durumlar</vt:lpstr>
      <vt:lpstr> b)Mesleki Rehberlik;  Eğitim sürecinde her öğrenciye mesleki tercih yapması, kendine uygun mesleğe yönelmesi iş yaşamına ve mesleğe hazırlanması için gerekli rehberlik ve hizmeti verilir. </vt:lpstr>
      <vt:lpstr>Örnek Durumlar</vt:lpstr>
      <vt:lpstr>c) Kişisel/Sosyal Rehberlik ;  Bireyin bilişsel,sosyal,duygusal,ahlaki ve davranışsal gelişimini desteklemek amacıyla kendini tanıması;karar verme ve problem çözme gibi sosyal beceriler ile yaşam becerilerini geliştirmesi ve sorumluluk sahibi bir birey olarak hayatına devam edebilmesi için bireye ve ailesine sunulan hizmettir.  </vt:lpstr>
      <vt:lpstr>     ÖĞRETİM KADEMELERİNE GÖRE REHBERLİK HİZMETLERİ</vt:lpstr>
      <vt:lpstr>   b)İlkokul kademesinde rehberlik hizmetleri;   öğrencinin okula uyum sağlamasına, eğitim ortamlarına ve öğrenmeye yönelik olumlu tutum geliştirmesine; öğrenmeyi öğrenme ve öğrendiklerini aktarmaya yönelik bilişsel becerileri kazanmasına; etkili öğrenmeye yönelik stratejiler geliştirme, duyguları tanıma, kendini ifade etme gibi sosyal beceriler ile zorlu yaşam olaylarıyla baş etme becerileri kazanmasına; kişilik gelişimini ve mesleki gelişimlerini desteklemeye yönelik olarak eğitsel, mesleki ve kişisel/sosyal rehberlik hizmetleri kapsamında yürütülür. </vt:lpstr>
      <vt:lpstr>c) Ortaokul kademesinde rehberlik hizmetleri;   öğrencinin ilgi, yetenek ve kişilik özellikleri doğrultusunda seçmeli derslere, eğitsel ve sosyal kulüplere yönelmesine ve hobi edinmesine; güçlü ve zayıf yönlerini tanımasına ve geliştirilmesi gereken yönlerini fark etmesine; gelişim dönemi özelliklerini tanımasına ve uyum sağlamasına yönelik olarak eğitsel, mesleki ve kişisel/sosyal rehberlik hizmetleri kapsamında yürütülür. </vt:lpstr>
      <vt:lpstr>ç) Ortaöğretim kademesinde rehberlik hizmetleri;  öğrencinin bireysel özelliklerini değerlendirip sağlıklı bir kimlik oluşturarak yetişkinlik yaşamına hazırlanmasına; değerlerini fark etmesine ve kendi değerleri ile toplumsal değerler arasında bağ kurabilmesine; yükseköğretim kurumlarına devam etmeye istekli olmasına ve kendisine uygun bir alana yönelmesine, iş yaşamına hazırlanmasına ve meslek edinmesine yönelik olarak eğitsel, mesleki ve kişisel/sosyal rehberlik hizmetleri kapsamında yürütülür. </vt:lpstr>
      <vt:lpstr>d) Yaygın eğitimde rehberlik hizmetleri;   bireyin gelişim dönemi özellikleri, ihtiyaçları, beklentileri, çevre koşulları, sosyoekonomik ve kültürel özellikleri dikkate alınarak hayat boyu öğrenmeyi destekleyen, meslek öncesi eğitim, iş yaşamına hazırlık, yeni bir meslek edinme, aktarılabilir becerilerin iş ve meslek yaşamındaki önemine yönelik olarak eğitsel, mesleki ve kişisel/sosyal rehberlik hizmetleri kapsamında yürütülür</vt:lpstr>
      <vt:lpstr>REHBERLİK VE PSİKOLOJİK DANIŞMA HİZMETLERİNİN  ÖRGÜTLENMESİ</vt:lpstr>
      <vt:lpstr>İl ve ilçe düzeyinde Rehberlik hizmetlerinin verildiği RAM ile eğitim öğretim kurumlarındaki işleyiş  30236 sayılı Resmi Gazetede yayınlanan MEB Rehberlik Hizmetleri Yönetmeliği kuruluş ve işleyişe ilişkin esasları düzenlemektedir</vt:lpstr>
      <vt:lpstr>Slayt 27</vt:lpstr>
      <vt:lpstr>Rehberlik Hizmetleri İl Danışma Komisyonunun Görevleri  MADDE 16 – (1) Rehberlik hizmetleri il danışma komisyonu aşağıdaki görevleri yapar:  a) Eylül ayında yapılacak toplantıda, il ve ilçelerde gerçekleştirilmesi düşünülen rehberlik hizmetlerine ilişkin ihtiyaçları belirler, değerlendirir ve gerekli tedbirlerin alınmasına yönelik karar alır.  b) Haziran ayında yapılacak olan toplantıda il ve ilçelerde yapılan rehberlik çalışmalarının sonuçlarını değerlendirir.  c) Haziran ve Eylül aylarında yapılacak her iki toplantıda alınan kararların toplantıların yapıldığı ay içerisinde il milli eğitim müdürlüğünce Bakanlığa gönderilmesini sağlar. </vt:lpstr>
      <vt:lpstr>ç) Rehberlik öğretmeni olmayan eğitim kurumlarında rehberlik hizmetlerinin yürütülmesi için alınacak tedbirleri karara bağlar.  d) Açılmasına ihtiyaç duyulan rehberlik ve araştırma merkezleri ile ilgili değerlendirmede bulunur ve alınan kararlar doğrultusunda Bakanlığa gönderilmek üzere il milli eğitim müdürlüğüne teklifte bulunur. </vt:lpstr>
      <vt:lpstr>e) Rehberlik ve araştırma merkezlerinin çalışma bölgelerini kapasitelerine göre her yıl değerlendirir. Rehberlik ve araştırma merkezlerinde düzenlemeye ihtiyaç duyulacak hususlarda Bakanlığa gönderilmek üzere il milli eğitim müdürlüğüne teklifte bulunur.  f) Yıl içerisinde ilin ihtiyacına yönelik düzenlenecek rehberlik hizmetlerine ilişkin mahalli hizmet içi eğitim ihtiyaçlarını belirler ve teklifi il milli eğitim müdürlüğüne gönderir.</vt:lpstr>
      <vt:lpstr>g) Eğitim kurumlarının talepleri ve ihtiyaçları doğrultusunda aile, öğrenci, öğretmen, idareciler ve diğer kamu personeline yönelik rehberlik hizmetlerine ilişkin düzenleyebileceği eğitim etkinlikleri ile ilgili teklifte bulunur.</vt:lpstr>
      <vt:lpstr>Rehberlik Hizmetleri Yürütme Komisyonu    MADDE 29 – (1) Eğitim kurumlarında rehberlik hizmetlerinin planlanması ve kurum içindeki iş birliğinin sağlanması amacıyla rehberlik hizmetleri yürütme komisyonu oluşturulur.</vt:lpstr>
      <vt:lpstr>Slayt 33</vt:lpstr>
      <vt:lpstr>Rehberlik Hizmetleri Yürütme Komisyonunun Görevleri   MADDE 30 – (1) Rehberlik hizmetleri yürütme komisyonu aşağıdaki görevleri yapar   a) Rehberlik servisince hazırlanan yıllık çerçeve planını inceler; görüşlerini bildirir. Uygulanması için gerekli önlemleri karara bağlar.  b) Rehberlik hizmetlerinin yürütülmesi sırasında hizmetlere ilişkin çalışmaları ve ortaya çıkan sorunları inceler, değerlendirir ve bunların çözümüne yönelik önlemleri belirler. </vt:lpstr>
      <vt:lpstr>c) Eğitim ortamında; öğrenciler, aileler, idareciler ve öğretmenler arasında sağlıklı iletişim kurulabilmesi için yapılacak çalışmaları belirler.   ç) Eğitsel ve mesleki rehberlik çalışmalarında ve öğrencileri yönlendirmede, eğitim kurumundaki etkinliklerden yararlanılabilmesi için gerekli çalışmaları belirler.   d) Yapılacak çalışmalarda birey, aile, ilgili kurum ve kuruluşlara yönelik iş birliğinin sağlanması için gerekli faaliyetleri planlar.</vt:lpstr>
      <vt:lpstr>KAYNAKLAR  *  30236 Sayılı Milli Eğitim Bakanlığı Rehberlik Hizmetleri Yönetmeliği  *  C. Binbaşıoğlu,Rehberlik   *  PDR Ders Notları  * Diğer Hazırlanmış Sunumlar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REHBERLİK VE PSİKOLOJİK   DANIŞMANLIK   HİZMETLERİ TANITIM   SUNUMU</dc:title>
  <dc:creator>Windows Kullanıcısı</dc:creator>
  <cp:lastModifiedBy>Windows Kullanıcısı</cp:lastModifiedBy>
  <cp:revision>63</cp:revision>
  <dcterms:created xsi:type="dcterms:W3CDTF">2019-10-16T11:30:17Z</dcterms:created>
  <dcterms:modified xsi:type="dcterms:W3CDTF">2019-11-05T07:04:51Z</dcterms:modified>
</cp:coreProperties>
</file>