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72609" autoAdjust="0"/>
  </p:normalViewPr>
  <p:slideViewPr>
    <p:cSldViewPr>
      <p:cViewPr varScale="1">
        <p:scale>
          <a:sx n="73" d="100"/>
          <a:sy n="7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5A7E-2BE0-4CEC-96F9-6FE9C2AC16BB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5679-E116-4AE0-9357-22B716E51D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5A7E-2BE0-4CEC-96F9-6FE9C2AC16BB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5679-E116-4AE0-9357-22B716E51D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5A7E-2BE0-4CEC-96F9-6FE9C2AC16BB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5679-E116-4AE0-9357-22B716E51D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5A7E-2BE0-4CEC-96F9-6FE9C2AC16BB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5679-E116-4AE0-9357-22B716E51D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5A7E-2BE0-4CEC-96F9-6FE9C2AC16BB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5679-E116-4AE0-9357-22B716E51D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5A7E-2BE0-4CEC-96F9-6FE9C2AC16BB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5679-E116-4AE0-9357-22B716E51D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5A7E-2BE0-4CEC-96F9-6FE9C2AC16BB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5679-E116-4AE0-9357-22B716E51D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5A7E-2BE0-4CEC-96F9-6FE9C2AC16BB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5679-E116-4AE0-9357-22B716E51D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5A7E-2BE0-4CEC-96F9-6FE9C2AC16BB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5679-E116-4AE0-9357-22B716E51D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5A7E-2BE0-4CEC-96F9-6FE9C2AC16BB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5679-E116-4AE0-9357-22B716E51D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5A7E-2BE0-4CEC-96F9-6FE9C2AC16BB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5679-E116-4AE0-9357-22B716E51D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B5A7E-2BE0-4CEC-96F9-6FE9C2AC16BB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25679-E116-4AE0-9357-22B716E51DB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PSİKOLOJİK SAĞLAMLIK</a:t>
            </a:r>
            <a:endParaRPr lang="tr-TR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992888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1"/>
            <a:ext cx="828092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8136904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7"/>
            <a:ext cx="784887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064896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404663"/>
            <a:ext cx="8712969" cy="61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3"/>
            <a:ext cx="8136904" cy="612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5"/>
            <a:ext cx="8424936" cy="61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1296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84249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1"/>
            <a:ext cx="784887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</Words>
  <Application>Microsoft Office PowerPoint</Application>
  <PresentationFormat>Ekran Gösterisi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PSİKOLOJİK SAĞLAMLIK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Windows Kullanıcısı</dc:creator>
  <cp:lastModifiedBy>asus1</cp:lastModifiedBy>
  <cp:revision>6</cp:revision>
  <dcterms:created xsi:type="dcterms:W3CDTF">2020-07-22T07:03:42Z</dcterms:created>
  <dcterms:modified xsi:type="dcterms:W3CDTF">2020-09-09T12:53:00Z</dcterms:modified>
</cp:coreProperties>
</file>