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8" r:id="rId1"/>
  </p:sldMasterIdLst>
  <p:sldIdLst>
    <p:sldId id="266" r:id="rId2"/>
    <p:sldId id="257" r:id="rId3"/>
    <p:sldId id="269" r:id="rId4"/>
    <p:sldId id="262" r:id="rId5"/>
    <p:sldId id="270" r:id="rId6"/>
    <p:sldId id="258" r:id="rId7"/>
    <p:sldId id="271" r:id="rId8"/>
    <p:sldId id="264" r:id="rId9"/>
    <p:sldId id="273" r:id="rId10"/>
    <p:sldId id="268" r:id="rId11"/>
    <p:sldId id="272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7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1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23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61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6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098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92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20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51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917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82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C2C02-36ED-A14B-A825-E660BF829DCE}" type="datetimeFigureOut">
              <a:rPr lang="tr-TR" smtClean="0"/>
              <a:t>5.02.2025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C034F7-708B-0B4E-B47A-5BF7CEDB26A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82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9C093E-C628-8BC5-EBF4-D71D45AD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63" y="2841020"/>
            <a:ext cx="10934164" cy="1175959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EVDE EĞİTİM/TIBBİ TANI</a:t>
            </a:r>
          </a:p>
        </p:txBody>
      </p:sp>
    </p:spTree>
    <p:extLst>
      <p:ext uri="{BB962C8B-B14F-4D97-AF65-F5344CB8AC3E}">
        <p14:creationId xmlns:p14="http://schemas.microsoft.com/office/powerpoint/2010/main" val="421197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71BD95-3C07-0DAF-D479-D1174857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79" y="1436914"/>
            <a:ext cx="10502721" cy="444267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MUSCULAR DİSTROFİ NEDİR?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MUSCULAR DİSTROFİ ÇEŞİTLERİ NELERDİR?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MUSCULAR DİSTROFİ TANISI BELİRTİLERİ NELERDİR?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317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081346-5A00-6981-A976-3FBFE0D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6052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SPİNA BİFİDA</a:t>
            </a:r>
            <a:endParaRPr lang="tr-TR" sz="4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D7F4F07-6CEC-E72F-E455-820705CBD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58" y="1477926"/>
            <a:ext cx="10398642" cy="4571999"/>
          </a:xfrm>
        </p:spPr>
      </p:pic>
    </p:spTree>
    <p:extLst>
      <p:ext uri="{BB962C8B-B14F-4D97-AF65-F5344CB8AC3E}">
        <p14:creationId xmlns:p14="http://schemas.microsoft.com/office/powerpoint/2010/main" val="295728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0BAC9-C089-6C29-5190-6F779130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81" y="1087516"/>
            <a:ext cx="10554237" cy="44839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SPİNA BİFİDA NEDİR?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SPİNA BİFİDA ÇEŞİTLERİ NELERDİR?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SPİNA BİFİDA TANISINDA NEYE DİKKAT EDİLMELİDİR?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734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38D728-C208-8DD0-C959-D506C753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856" y="2833352"/>
            <a:ext cx="9994005" cy="2215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/>
              <a:t>DİNLEDİĞİNİZ İÇİN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42273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786156-5AC4-7FBB-E343-2450A50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1217"/>
            <a:ext cx="10058400" cy="5450983"/>
          </a:xfrm>
        </p:spPr>
        <p:txBody>
          <a:bodyPr>
            <a:normAutofit/>
          </a:bodyPr>
          <a:lstStyle/>
          <a:p>
            <a:r>
              <a:rPr lang="tr-TR" sz="2800" dirty="0"/>
              <a:t>SEREBAL PALSİ</a:t>
            </a:r>
          </a:p>
          <a:p>
            <a:endParaRPr lang="tr-TR" sz="2800" dirty="0"/>
          </a:p>
          <a:p>
            <a:r>
              <a:rPr lang="tr-TR" sz="2800" dirty="0"/>
              <a:t>EPİLEPSİ </a:t>
            </a:r>
          </a:p>
          <a:p>
            <a:endParaRPr lang="tr-TR" sz="2800" dirty="0"/>
          </a:p>
          <a:p>
            <a:r>
              <a:rPr lang="tr-TR" sz="2800" dirty="0"/>
              <a:t>HİDROSEFALİ</a:t>
            </a:r>
          </a:p>
          <a:p>
            <a:endParaRPr lang="tr-TR" sz="2800" dirty="0"/>
          </a:p>
          <a:p>
            <a:r>
              <a:rPr lang="tr-TR" sz="2800" dirty="0"/>
              <a:t>MUSCULAR DİSTROFİ</a:t>
            </a: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SPİNA BİFİDA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2038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F84408-6E1E-4E99-3063-CA6F54A6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9727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2"/>
                </a:solidFill>
              </a:rPr>
              <a:t>SEREBAL PALSİ</a:t>
            </a:r>
            <a:endParaRPr lang="tr-TR" sz="40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3935A1D-907F-16A7-BC72-3ADCCD2EF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16" y="1371600"/>
            <a:ext cx="10026503" cy="4869712"/>
          </a:xfrm>
        </p:spPr>
      </p:pic>
    </p:spTree>
    <p:extLst>
      <p:ext uri="{BB962C8B-B14F-4D97-AF65-F5344CB8AC3E}">
        <p14:creationId xmlns:p14="http://schemas.microsoft.com/office/powerpoint/2010/main" val="142488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47727A-20C2-3BD6-3CE6-6DA0C077E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33377"/>
            <a:ext cx="10058400" cy="45363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/>
              <a:t>SEREBRAL PALSİ(CP) NEDİR?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SEREBRAL PALSİ TÜRLERİ NELERDİR?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SEREBRAL PALSİ (CP) İNSİDANS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/>
              <a:t>SEREBRAL PALSİ  OLARAK  ADLANDIRILAN  YANLIŞ TIBBİ TANILAMA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97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FBB67D-B851-174E-F400-6E534B81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1113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accent2"/>
                </a:solidFill>
              </a:rPr>
              <a:t>EPİLEPSİ</a:t>
            </a:r>
            <a:endParaRPr lang="tr-TR" sz="4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A2E625B-C47E-DE48-00AA-6FD3FFBC5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15" y="1552353"/>
            <a:ext cx="9803219" cy="4688959"/>
          </a:xfrm>
        </p:spPr>
      </p:pic>
    </p:spTree>
    <p:extLst>
      <p:ext uri="{BB962C8B-B14F-4D97-AF65-F5344CB8AC3E}">
        <p14:creationId xmlns:p14="http://schemas.microsoft.com/office/powerpoint/2010/main" val="289111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A7FB20-740B-FE6F-60B1-35AB9E4DF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804" y="1137684"/>
            <a:ext cx="9591843" cy="49075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/>
              <a:t>EPİLEPSİ NEDİR?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EPİLEPSİ İNSİDANS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EPİLEPSİNİN NEDEN OLDUĞU RİSK FAKTÖRLERİ NELERDİR?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EPİLEPSİ HAKKINDA BİLİNEN YANLIŞLAR!!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EPİLEPSİDE İLK YARDIM 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283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254638-7E8F-F3EE-1573-C05D1423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29222"/>
            <a:ext cx="10178322" cy="861625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accent2"/>
                </a:solidFill>
              </a:rPr>
              <a:t>HİDROSEFALİ</a:t>
            </a:r>
            <a:endParaRPr lang="tr-TR" sz="4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2DABB3E-2152-02FE-A2EE-AD1FAC301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84" y="1435396"/>
            <a:ext cx="10178322" cy="4678622"/>
          </a:xfrm>
        </p:spPr>
      </p:pic>
    </p:spTree>
    <p:extLst>
      <p:ext uri="{BB962C8B-B14F-4D97-AF65-F5344CB8AC3E}">
        <p14:creationId xmlns:p14="http://schemas.microsoft.com/office/powerpoint/2010/main" val="343165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C510E4-6B27-F331-9482-FA5863A2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15" y="1329071"/>
            <a:ext cx="10464085" cy="45505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/>
              <a:t>HİDROSEFALİ NEDİR?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HİDROSEFALİ ÇEŞİTLERİ NELERDİR?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HİDROSEFALİDE NEYE DİKKAT EDİLMELİDİR?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70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5464B7-472E-F92A-A2D5-1A3791CF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Muscular</a:t>
            </a:r>
            <a:r>
              <a:rPr lang="tr-T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distrofi</a:t>
            </a:r>
            <a:endParaRPr lang="tr-TR" sz="4400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069A0ED-4330-2C78-83BA-5B5F74987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070" y="1350335"/>
            <a:ext cx="9144000" cy="4529765"/>
          </a:xfrm>
        </p:spPr>
      </p:pic>
    </p:spTree>
    <p:extLst>
      <p:ext uri="{BB962C8B-B14F-4D97-AF65-F5344CB8AC3E}">
        <p14:creationId xmlns:p14="http://schemas.microsoft.com/office/powerpoint/2010/main" val="166681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{0673790B-37AB-F342-96D6-97AD0ECDE615}tf10001071</Template>
  <TotalTime>103</TotalTime>
  <Words>113</Words>
  <Application>Microsoft Macintosh PowerPoint</Application>
  <PresentationFormat>Geniş ekran</PresentationFormat>
  <Paragraphs>68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Impact</vt:lpstr>
      <vt:lpstr>Wingdings</vt:lpstr>
      <vt:lpstr>Rozet</vt:lpstr>
      <vt:lpstr>EVDE EĞİTİM/TIBBİ TANI</vt:lpstr>
      <vt:lpstr>PowerPoint Sunusu</vt:lpstr>
      <vt:lpstr>SEREBAL PALSİ</vt:lpstr>
      <vt:lpstr>PowerPoint Sunusu</vt:lpstr>
      <vt:lpstr>EPİLEPSİ</vt:lpstr>
      <vt:lpstr>PowerPoint Sunusu</vt:lpstr>
      <vt:lpstr>HİDROSEFALİ</vt:lpstr>
      <vt:lpstr>PowerPoint Sunusu</vt:lpstr>
      <vt:lpstr>Muscular distrofi</vt:lpstr>
      <vt:lpstr>PowerPoint Sunusu</vt:lpstr>
      <vt:lpstr>SPİNA BİFİDA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arzu anıl</cp:lastModifiedBy>
  <cp:revision>28</cp:revision>
  <dcterms:created xsi:type="dcterms:W3CDTF">2024-10-25T08:26:56Z</dcterms:created>
  <dcterms:modified xsi:type="dcterms:W3CDTF">2025-02-05T06:46:51Z</dcterms:modified>
</cp:coreProperties>
</file>