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89" r:id="rId3"/>
    <p:sldId id="275" r:id="rId4"/>
    <p:sldId id="284" r:id="rId5"/>
    <p:sldId id="285" r:id="rId6"/>
    <p:sldId id="288" r:id="rId7"/>
    <p:sldId id="271" r:id="rId8"/>
    <p:sldId id="287" r:id="rId9"/>
    <p:sldId id="279" r:id="rId10"/>
    <p:sldId id="280" r:id="rId11"/>
    <p:sldId id="282" r:id="rId12"/>
    <p:sldId id="283" r:id="rId13"/>
    <p:sldId id="269" r:id="rId14"/>
    <p:sldId id="272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5"/>
    <p:restoredTop sz="94672"/>
  </p:normalViewPr>
  <p:slideViewPr>
    <p:cSldViewPr snapToGrid="0">
      <p:cViewPr varScale="1">
        <p:scale>
          <a:sx n="63" d="100"/>
          <a:sy n="63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4F95A-74F1-834A-8942-B18CDB06A7C0}" type="doc">
      <dgm:prSet loTypeId="urn:microsoft.com/office/officeart/2009/3/layout/FramedText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3C2E72-04AA-C041-B582-536DC7BCA349}">
      <dgm:prSet phldrT="[Metin]" custT="1"/>
      <dgm:spPr/>
      <dgm:t>
        <a:bodyPr/>
        <a:lstStyle/>
        <a:p>
          <a:pPr algn="ctr">
            <a:buNone/>
          </a:pPr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Sağlık problemi nedeniyle durum örgün eğitim kurumlarından doğrudan yararlanamayacak da olduğunu sağlık raporu ile belgelendiren okul öncesi, ilkokul, orta-okul ve lise çağındaki özel eğitim ihtiyacı olan öğrenciler için evde sunulan eğitim hizmetidir. </a:t>
          </a:r>
          <a:endParaRPr lang="tr-TR" sz="2400" dirty="0"/>
        </a:p>
      </dgm:t>
    </dgm:pt>
    <dgm:pt modelId="{5E829FDC-3B71-A448-8F89-5B27263CB55E}" type="parTrans" cxnId="{B7E0AA96-C624-9F4C-92C1-80B0C2823AB4}">
      <dgm:prSet/>
      <dgm:spPr/>
      <dgm:t>
        <a:bodyPr/>
        <a:lstStyle/>
        <a:p>
          <a:endParaRPr lang="tr-TR"/>
        </a:p>
      </dgm:t>
    </dgm:pt>
    <dgm:pt modelId="{EF76274F-72E2-6845-B45C-686BC827ACEC}" type="sibTrans" cxnId="{B7E0AA96-C624-9F4C-92C1-80B0C2823AB4}">
      <dgm:prSet/>
      <dgm:spPr/>
      <dgm:t>
        <a:bodyPr/>
        <a:lstStyle/>
        <a:p>
          <a:endParaRPr lang="tr-TR"/>
        </a:p>
      </dgm:t>
    </dgm:pt>
    <dgm:pt modelId="{D7899053-7FDD-1C4B-B29B-1835EDDB668F}" type="pres">
      <dgm:prSet presAssocID="{8084F95A-74F1-834A-8942-B18CDB06A7C0}" presName="Name0" presStyleCnt="0">
        <dgm:presLayoutVars>
          <dgm:chMax/>
          <dgm:chPref/>
          <dgm:dir/>
        </dgm:presLayoutVars>
      </dgm:prSet>
      <dgm:spPr/>
    </dgm:pt>
    <dgm:pt modelId="{49DDFAF7-9A3B-1046-8EDE-1391D4BAB8DD}" type="pres">
      <dgm:prSet presAssocID="{3F3C2E72-04AA-C041-B582-536DC7BCA349}" presName="composite" presStyleCnt="0">
        <dgm:presLayoutVars>
          <dgm:chMax/>
          <dgm:chPref/>
        </dgm:presLayoutVars>
      </dgm:prSet>
      <dgm:spPr/>
    </dgm:pt>
    <dgm:pt modelId="{E4802EAA-DEB8-5640-BB19-B5A843B00D92}" type="pres">
      <dgm:prSet presAssocID="{3F3C2E72-04AA-C041-B582-536DC7BCA349}" presName="Image" presStyleLbl="bgImgPlace1" presStyleIdx="0" presStyleCnt="1" custScaleX="115838" custScaleY="152553" custLinFactNeighborX="-76775" custLinFactNeighborY="-55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FD1AF2-17E6-944B-9A95-2014EBA05F93}" type="pres">
      <dgm:prSet presAssocID="{3F3C2E72-04AA-C041-B582-536DC7BCA349}" presName="ParentText" presStyleLbl="revTx" presStyleIdx="0" presStyleCnt="1" custScaleX="158716" custScaleY="114893" custLinFactNeighborX="-948" custLinFactNeighborY="-12277">
        <dgm:presLayoutVars>
          <dgm:chMax val="0"/>
          <dgm:chPref val="0"/>
          <dgm:bulletEnabled val="1"/>
        </dgm:presLayoutVars>
      </dgm:prSet>
      <dgm:spPr/>
    </dgm:pt>
    <dgm:pt modelId="{C28BF83C-016D-EB4D-BF6C-4A62C9B45A86}" type="pres">
      <dgm:prSet presAssocID="{3F3C2E72-04AA-C041-B582-536DC7BCA349}" presName="tlFrame" presStyleLbl="node1" presStyleIdx="0" presStyleCnt="4" custLinFactX="-8360" custLinFactNeighborX="-100000" custLinFactNeighborY="-39744"/>
      <dgm:spPr/>
    </dgm:pt>
    <dgm:pt modelId="{C9AAF458-4015-454E-869E-9703A8C035C6}" type="pres">
      <dgm:prSet presAssocID="{3F3C2E72-04AA-C041-B582-536DC7BCA349}" presName="trFrame" presStyleLbl="node1" presStyleIdx="1" presStyleCnt="4" custLinFactX="2343" custLinFactNeighborX="100000" custLinFactNeighborY="-49704"/>
      <dgm:spPr/>
    </dgm:pt>
    <dgm:pt modelId="{1E2DD172-E03C-5940-816D-71CE1118FC93}" type="pres">
      <dgm:prSet presAssocID="{3F3C2E72-04AA-C041-B582-536DC7BCA349}" presName="blFrame" presStyleLbl="node1" presStyleIdx="2" presStyleCnt="4" custLinFactX="-3761" custLinFactNeighborX="-100000" custLinFactNeighborY="-15866"/>
      <dgm:spPr/>
    </dgm:pt>
    <dgm:pt modelId="{63DF9B52-4D01-6D49-86AD-428FD7F5F216}" type="pres">
      <dgm:prSet presAssocID="{3F3C2E72-04AA-C041-B582-536DC7BCA349}" presName="brFrame" presStyleLbl="node1" presStyleIdx="3" presStyleCnt="4" custLinFactX="11488" custLinFactNeighborX="100000" custLinFactNeighborY="-15866"/>
      <dgm:spPr/>
    </dgm:pt>
  </dgm:ptLst>
  <dgm:cxnLst>
    <dgm:cxn modelId="{4835156D-B16B-5A4E-B886-88A3B256F2D7}" type="presOf" srcId="{3F3C2E72-04AA-C041-B582-536DC7BCA349}" destId="{28FD1AF2-17E6-944B-9A95-2014EBA05F93}" srcOrd="0" destOrd="0" presId="urn:microsoft.com/office/officeart/2009/3/layout/FramedTextPicture"/>
    <dgm:cxn modelId="{3BDB6578-4DCC-CF4E-85E7-80657147E961}" type="presOf" srcId="{8084F95A-74F1-834A-8942-B18CDB06A7C0}" destId="{D7899053-7FDD-1C4B-B29B-1835EDDB668F}" srcOrd="0" destOrd="0" presId="urn:microsoft.com/office/officeart/2009/3/layout/FramedTextPicture"/>
    <dgm:cxn modelId="{B7E0AA96-C624-9F4C-92C1-80B0C2823AB4}" srcId="{8084F95A-74F1-834A-8942-B18CDB06A7C0}" destId="{3F3C2E72-04AA-C041-B582-536DC7BCA349}" srcOrd="0" destOrd="0" parTransId="{5E829FDC-3B71-A448-8F89-5B27263CB55E}" sibTransId="{EF76274F-72E2-6845-B45C-686BC827ACEC}"/>
    <dgm:cxn modelId="{4150133A-13E0-3745-B702-260DEA51F483}" type="presParOf" srcId="{D7899053-7FDD-1C4B-B29B-1835EDDB668F}" destId="{49DDFAF7-9A3B-1046-8EDE-1391D4BAB8DD}" srcOrd="0" destOrd="0" presId="urn:microsoft.com/office/officeart/2009/3/layout/FramedTextPicture"/>
    <dgm:cxn modelId="{C15C324E-B2AE-4641-9BFF-F68B63704093}" type="presParOf" srcId="{49DDFAF7-9A3B-1046-8EDE-1391D4BAB8DD}" destId="{E4802EAA-DEB8-5640-BB19-B5A843B00D92}" srcOrd="0" destOrd="0" presId="urn:microsoft.com/office/officeart/2009/3/layout/FramedTextPicture"/>
    <dgm:cxn modelId="{7757E2C6-917B-E443-870A-D4C92885D4BD}" type="presParOf" srcId="{49DDFAF7-9A3B-1046-8EDE-1391D4BAB8DD}" destId="{28FD1AF2-17E6-944B-9A95-2014EBA05F93}" srcOrd="1" destOrd="0" presId="urn:microsoft.com/office/officeart/2009/3/layout/FramedTextPicture"/>
    <dgm:cxn modelId="{4AC556E3-D097-A44C-93EE-A53FF0DE9C35}" type="presParOf" srcId="{49DDFAF7-9A3B-1046-8EDE-1391D4BAB8DD}" destId="{C28BF83C-016D-EB4D-BF6C-4A62C9B45A86}" srcOrd="2" destOrd="0" presId="urn:microsoft.com/office/officeart/2009/3/layout/FramedTextPicture"/>
    <dgm:cxn modelId="{6A0B4A68-8CB1-5E4A-B607-ACE2974D6561}" type="presParOf" srcId="{49DDFAF7-9A3B-1046-8EDE-1391D4BAB8DD}" destId="{C9AAF458-4015-454E-869E-9703A8C035C6}" srcOrd="3" destOrd="0" presId="urn:microsoft.com/office/officeart/2009/3/layout/FramedTextPicture"/>
    <dgm:cxn modelId="{54E490FC-1FBA-4D4F-8BE1-1790EB00D2B9}" type="presParOf" srcId="{49DDFAF7-9A3B-1046-8EDE-1391D4BAB8DD}" destId="{1E2DD172-E03C-5940-816D-71CE1118FC93}" srcOrd="4" destOrd="0" presId="urn:microsoft.com/office/officeart/2009/3/layout/FramedTextPicture"/>
    <dgm:cxn modelId="{07CACDE5-05EF-3644-A4D6-E48605E35A4C}" type="presParOf" srcId="{49DDFAF7-9A3B-1046-8EDE-1391D4BAB8DD}" destId="{63DF9B52-4D01-6D49-86AD-428FD7F5F21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F847A-B329-DB47-932E-B8FCBE8D8504}" type="doc">
      <dgm:prSet loTypeId="urn:microsoft.com/office/officeart/2005/8/layout/process4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76E1FFB-2C27-DB4C-8AF5-587BBBA128F1}">
      <dgm:prSet phldrT="[Metin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tr-TR" sz="3200" dirty="0"/>
            <a:t>Veli Müracaat Dilekçesi</a:t>
          </a:r>
        </a:p>
      </dgm:t>
    </dgm:pt>
    <dgm:pt modelId="{679B0E02-54E9-1E4C-B6FD-72272B030779}" type="parTrans" cxnId="{25D63C84-ADA7-5244-8BD0-D9DBEC4864E3}">
      <dgm:prSet/>
      <dgm:spPr/>
      <dgm:t>
        <a:bodyPr/>
        <a:lstStyle/>
        <a:p>
          <a:endParaRPr lang="tr-TR"/>
        </a:p>
      </dgm:t>
    </dgm:pt>
    <dgm:pt modelId="{09C75977-E6FC-8D4F-A60F-61749EAD2C1C}" type="sibTrans" cxnId="{25D63C84-ADA7-5244-8BD0-D9DBEC4864E3}">
      <dgm:prSet/>
      <dgm:spPr/>
      <dgm:t>
        <a:bodyPr/>
        <a:lstStyle/>
        <a:p>
          <a:endParaRPr lang="tr-TR"/>
        </a:p>
      </dgm:t>
    </dgm:pt>
    <dgm:pt modelId="{80FB18B6-D3C9-C440-975F-583EA56BEC13}">
      <dgm:prSet phldrT="[Metin]" custT="1"/>
      <dgm:spPr/>
      <dgm:t>
        <a:bodyPr/>
        <a:lstStyle/>
        <a:p>
          <a:r>
            <a:rPr lang="tr-TR" sz="3200" dirty="0"/>
            <a:t>Eğitsel Değerlendirme ve İstek Formu</a:t>
          </a:r>
        </a:p>
      </dgm:t>
    </dgm:pt>
    <dgm:pt modelId="{DED4E356-9460-B742-8657-3CE21978BEDF}" type="parTrans" cxnId="{D575DA02-3A23-C94E-8274-353DCE2DA937}">
      <dgm:prSet/>
      <dgm:spPr/>
      <dgm:t>
        <a:bodyPr/>
        <a:lstStyle/>
        <a:p>
          <a:endParaRPr lang="tr-TR"/>
        </a:p>
      </dgm:t>
    </dgm:pt>
    <dgm:pt modelId="{323A75C9-7A14-E349-98AD-B97FB2F28065}" type="sibTrans" cxnId="{D575DA02-3A23-C94E-8274-353DCE2DA937}">
      <dgm:prSet/>
      <dgm:spPr/>
      <dgm:t>
        <a:bodyPr/>
        <a:lstStyle/>
        <a:p>
          <a:endParaRPr lang="tr-TR"/>
        </a:p>
      </dgm:t>
    </dgm:pt>
    <dgm:pt modelId="{EB5610FE-EEE9-1D41-AD9C-95A740C93D27}">
      <dgm:prSet phldrT="[Metin]" custT="1"/>
      <dgm:spPr/>
      <dgm:t>
        <a:bodyPr/>
        <a:lstStyle/>
        <a:p>
          <a:r>
            <a:rPr lang="tr-TR" sz="3200" dirty="0"/>
            <a:t>Durum Bildirir Sağlık Kurulu Raporu</a:t>
          </a:r>
        </a:p>
      </dgm:t>
    </dgm:pt>
    <dgm:pt modelId="{310DE9A5-4127-CE47-98EB-26F995E0AB6D}" type="parTrans" cxnId="{340ABA93-4373-9749-BF72-5C7CF080EF72}">
      <dgm:prSet/>
      <dgm:spPr/>
      <dgm:t>
        <a:bodyPr/>
        <a:lstStyle/>
        <a:p>
          <a:endParaRPr lang="tr-TR"/>
        </a:p>
      </dgm:t>
    </dgm:pt>
    <dgm:pt modelId="{9133A5E7-FA27-E947-A560-32D8DFCB45E3}" type="sibTrans" cxnId="{340ABA93-4373-9749-BF72-5C7CF080EF72}">
      <dgm:prSet/>
      <dgm:spPr/>
      <dgm:t>
        <a:bodyPr/>
        <a:lstStyle/>
        <a:p>
          <a:endParaRPr lang="tr-TR"/>
        </a:p>
      </dgm:t>
    </dgm:pt>
    <dgm:pt modelId="{1A9F3E5B-E268-3844-AD79-0FE37D64D8FF}" type="pres">
      <dgm:prSet presAssocID="{DCCF847A-B329-DB47-932E-B8FCBE8D8504}" presName="Name0" presStyleCnt="0">
        <dgm:presLayoutVars>
          <dgm:dir/>
          <dgm:animLvl val="lvl"/>
          <dgm:resizeHandles val="exact"/>
        </dgm:presLayoutVars>
      </dgm:prSet>
      <dgm:spPr/>
    </dgm:pt>
    <dgm:pt modelId="{6991E7A2-713E-3747-87B0-32BD0183DE00}" type="pres">
      <dgm:prSet presAssocID="{EB5610FE-EEE9-1D41-AD9C-95A740C93D27}" presName="boxAndChildren" presStyleCnt="0"/>
      <dgm:spPr/>
    </dgm:pt>
    <dgm:pt modelId="{8AE0F2ED-B0DA-144C-B805-46D459C8C87E}" type="pres">
      <dgm:prSet presAssocID="{EB5610FE-EEE9-1D41-AD9C-95A740C93D27}" presName="parentTextBox" presStyleLbl="node1" presStyleIdx="0" presStyleCnt="3"/>
      <dgm:spPr/>
    </dgm:pt>
    <dgm:pt modelId="{E6512A16-9F5A-6E44-87DE-E1B70794C358}" type="pres">
      <dgm:prSet presAssocID="{323A75C9-7A14-E349-98AD-B97FB2F28065}" presName="sp" presStyleCnt="0"/>
      <dgm:spPr/>
    </dgm:pt>
    <dgm:pt modelId="{889EE7E3-AFFE-4245-88B9-D3CC60BE8BC6}" type="pres">
      <dgm:prSet presAssocID="{80FB18B6-D3C9-C440-975F-583EA56BEC13}" presName="arrowAndChildren" presStyleCnt="0"/>
      <dgm:spPr/>
    </dgm:pt>
    <dgm:pt modelId="{C31D1DCA-19FD-3F46-AB62-806A7C190B31}" type="pres">
      <dgm:prSet presAssocID="{80FB18B6-D3C9-C440-975F-583EA56BEC13}" presName="parentTextArrow" presStyleLbl="node1" presStyleIdx="1" presStyleCnt="3"/>
      <dgm:spPr/>
    </dgm:pt>
    <dgm:pt modelId="{A92CFF1A-D5D1-C54A-B3D8-95022C16FA5B}" type="pres">
      <dgm:prSet presAssocID="{09C75977-E6FC-8D4F-A60F-61749EAD2C1C}" presName="sp" presStyleCnt="0"/>
      <dgm:spPr/>
    </dgm:pt>
    <dgm:pt modelId="{6DB55772-6B96-8945-8F70-D9B716EFCA7F}" type="pres">
      <dgm:prSet presAssocID="{476E1FFB-2C27-DB4C-8AF5-587BBBA128F1}" presName="arrowAndChildren" presStyleCnt="0"/>
      <dgm:spPr/>
    </dgm:pt>
    <dgm:pt modelId="{D7625923-5001-0C49-A2F1-A6475BCF27AF}" type="pres">
      <dgm:prSet presAssocID="{476E1FFB-2C27-DB4C-8AF5-587BBBA128F1}" presName="parentTextArrow" presStyleLbl="node1" presStyleIdx="2" presStyleCnt="3" custLinFactNeighborX="40531" custLinFactNeighborY="6312"/>
      <dgm:spPr/>
    </dgm:pt>
  </dgm:ptLst>
  <dgm:cxnLst>
    <dgm:cxn modelId="{D575DA02-3A23-C94E-8274-353DCE2DA937}" srcId="{DCCF847A-B329-DB47-932E-B8FCBE8D8504}" destId="{80FB18B6-D3C9-C440-975F-583EA56BEC13}" srcOrd="1" destOrd="0" parTransId="{DED4E356-9460-B742-8657-3CE21978BEDF}" sibTransId="{323A75C9-7A14-E349-98AD-B97FB2F28065}"/>
    <dgm:cxn modelId="{C8D48606-31EF-B14B-BF31-1516630BEA5C}" type="presOf" srcId="{80FB18B6-D3C9-C440-975F-583EA56BEC13}" destId="{C31D1DCA-19FD-3F46-AB62-806A7C190B31}" srcOrd="0" destOrd="0" presId="urn:microsoft.com/office/officeart/2005/8/layout/process4"/>
    <dgm:cxn modelId="{08383D50-882E-C845-B809-2E1D3C585801}" type="presOf" srcId="{476E1FFB-2C27-DB4C-8AF5-587BBBA128F1}" destId="{D7625923-5001-0C49-A2F1-A6475BCF27AF}" srcOrd="0" destOrd="0" presId="urn:microsoft.com/office/officeart/2005/8/layout/process4"/>
    <dgm:cxn modelId="{59F87071-0924-C74C-806C-9DF752D36FAC}" type="presOf" srcId="{DCCF847A-B329-DB47-932E-B8FCBE8D8504}" destId="{1A9F3E5B-E268-3844-AD79-0FE37D64D8FF}" srcOrd="0" destOrd="0" presId="urn:microsoft.com/office/officeart/2005/8/layout/process4"/>
    <dgm:cxn modelId="{03CF4C82-AE90-0C47-A316-A498437D4021}" type="presOf" srcId="{EB5610FE-EEE9-1D41-AD9C-95A740C93D27}" destId="{8AE0F2ED-B0DA-144C-B805-46D459C8C87E}" srcOrd="0" destOrd="0" presId="urn:microsoft.com/office/officeart/2005/8/layout/process4"/>
    <dgm:cxn modelId="{25D63C84-ADA7-5244-8BD0-D9DBEC4864E3}" srcId="{DCCF847A-B329-DB47-932E-B8FCBE8D8504}" destId="{476E1FFB-2C27-DB4C-8AF5-587BBBA128F1}" srcOrd="0" destOrd="0" parTransId="{679B0E02-54E9-1E4C-B6FD-72272B030779}" sibTransId="{09C75977-E6FC-8D4F-A60F-61749EAD2C1C}"/>
    <dgm:cxn modelId="{340ABA93-4373-9749-BF72-5C7CF080EF72}" srcId="{DCCF847A-B329-DB47-932E-B8FCBE8D8504}" destId="{EB5610FE-EEE9-1D41-AD9C-95A740C93D27}" srcOrd="2" destOrd="0" parTransId="{310DE9A5-4127-CE47-98EB-26F995E0AB6D}" sibTransId="{9133A5E7-FA27-E947-A560-32D8DFCB45E3}"/>
    <dgm:cxn modelId="{F50CABF1-3B86-4D45-8DAA-E6AD519EB911}" type="presParOf" srcId="{1A9F3E5B-E268-3844-AD79-0FE37D64D8FF}" destId="{6991E7A2-713E-3747-87B0-32BD0183DE00}" srcOrd="0" destOrd="0" presId="urn:microsoft.com/office/officeart/2005/8/layout/process4"/>
    <dgm:cxn modelId="{B521CF3E-811B-404C-8000-EAF95848E1F0}" type="presParOf" srcId="{6991E7A2-713E-3747-87B0-32BD0183DE00}" destId="{8AE0F2ED-B0DA-144C-B805-46D459C8C87E}" srcOrd="0" destOrd="0" presId="urn:microsoft.com/office/officeart/2005/8/layout/process4"/>
    <dgm:cxn modelId="{BD720C8C-91DA-DC45-96B6-4431CC111F74}" type="presParOf" srcId="{1A9F3E5B-E268-3844-AD79-0FE37D64D8FF}" destId="{E6512A16-9F5A-6E44-87DE-E1B70794C358}" srcOrd="1" destOrd="0" presId="urn:microsoft.com/office/officeart/2005/8/layout/process4"/>
    <dgm:cxn modelId="{D7C5A07B-4879-514A-94C3-33BC94844294}" type="presParOf" srcId="{1A9F3E5B-E268-3844-AD79-0FE37D64D8FF}" destId="{889EE7E3-AFFE-4245-88B9-D3CC60BE8BC6}" srcOrd="2" destOrd="0" presId="urn:microsoft.com/office/officeart/2005/8/layout/process4"/>
    <dgm:cxn modelId="{4B69E8AE-E12E-0E41-B355-25BD4089A3F9}" type="presParOf" srcId="{889EE7E3-AFFE-4245-88B9-D3CC60BE8BC6}" destId="{C31D1DCA-19FD-3F46-AB62-806A7C190B31}" srcOrd="0" destOrd="0" presId="urn:microsoft.com/office/officeart/2005/8/layout/process4"/>
    <dgm:cxn modelId="{AF89778D-EC5D-E94E-BFCC-9F0EE0DBF8F5}" type="presParOf" srcId="{1A9F3E5B-E268-3844-AD79-0FE37D64D8FF}" destId="{A92CFF1A-D5D1-C54A-B3D8-95022C16FA5B}" srcOrd="3" destOrd="0" presId="urn:microsoft.com/office/officeart/2005/8/layout/process4"/>
    <dgm:cxn modelId="{DB7ACD83-7460-ED48-85C7-BE4702DB1437}" type="presParOf" srcId="{1A9F3E5B-E268-3844-AD79-0FE37D64D8FF}" destId="{6DB55772-6B96-8945-8F70-D9B716EFCA7F}" srcOrd="4" destOrd="0" presId="urn:microsoft.com/office/officeart/2005/8/layout/process4"/>
    <dgm:cxn modelId="{8F60B5DF-06A0-1446-AFD0-6192E9F5A8F5}" type="presParOf" srcId="{6DB55772-6B96-8945-8F70-D9B716EFCA7F}" destId="{D7625923-5001-0C49-A2F1-A6475BCF27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968A3-E5AC-444B-ADA4-6B9942262032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522DCC7-DD2A-494A-8047-049111144D71}">
      <dgm:prSet phldrT="[Metin]" custT="1"/>
      <dgm:spPr/>
      <dgm:t>
        <a:bodyPr/>
        <a:lstStyle/>
        <a:p>
          <a:r>
            <a:rPr lang="tr-TR" sz="3200" dirty="0">
              <a:latin typeface="+mn-lt"/>
              <a:cs typeface="Times New Roman" panose="02020603050405020304" pitchFamily="18" charset="0"/>
            </a:rPr>
            <a:t>Özel Eğitim Değerlendirme Kurulu Raporu</a:t>
          </a:r>
        </a:p>
      </dgm:t>
    </dgm:pt>
    <dgm:pt modelId="{55ECD1FD-1603-5442-BB95-33754F0A408C}" type="parTrans" cxnId="{8DBE7CF2-1231-6948-A031-64801EBF3DE5}">
      <dgm:prSet/>
      <dgm:spPr/>
      <dgm:t>
        <a:bodyPr/>
        <a:lstStyle/>
        <a:p>
          <a:endParaRPr lang="tr-TR"/>
        </a:p>
      </dgm:t>
    </dgm:pt>
    <dgm:pt modelId="{E1AE5C72-4FCE-5A40-AFC8-3215717759EE}" type="sibTrans" cxnId="{8DBE7CF2-1231-6948-A031-64801EBF3DE5}">
      <dgm:prSet/>
      <dgm:spPr/>
      <dgm:t>
        <a:bodyPr/>
        <a:lstStyle/>
        <a:p>
          <a:endParaRPr lang="tr-TR"/>
        </a:p>
      </dgm:t>
    </dgm:pt>
    <dgm:pt modelId="{23EE1B69-80E1-8D4C-B37F-DCA6D57DDC1D}">
      <dgm:prSet phldrT="[Metin]" custT="1"/>
      <dgm:spPr/>
      <dgm:t>
        <a:bodyPr/>
        <a:lstStyle/>
        <a:p>
          <a:r>
            <a:rPr lang="tr-TR" sz="3200" dirty="0">
              <a:latin typeface="+mn-lt"/>
              <a:cs typeface="Times New Roman" panose="02020603050405020304" pitchFamily="18" charset="0"/>
            </a:rPr>
            <a:t>Veli Sözleşmesi</a:t>
          </a:r>
        </a:p>
      </dgm:t>
    </dgm:pt>
    <dgm:pt modelId="{4E12909B-377E-924B-B42D-FA6279540856}" type="parTrans" cxnId="{5002736A-BACB-794A-8667-7E009D5F162E}">
      <dgm:prSet/>
      <dgm:spPr/>
      <dgm:t>
        <a:bodyPr/>
        <a:lstStyle/>
        <a:p>
          <a:endParaRPr lang="tr-TR"/>
        </a:p>
      </dgm:t>
    </dgm:pt>
    <dgm:pt modelId="{9DEA9BE5-7588-7F4F-AC79-A327EB54438D}" type="sibTrans" cxnId="{5002736A-BACB-794A-8667-7E009D5F162E}">
      <dgm:prSet/>
      <dgm:spPr/>
      <dgm:t>
        <a:bodyPr/>
        <a:lstStyle/>
        <a:p>
          <a:endParaRPr lang="tr-TR"/>
        </a:p>
      </dgm:t>
    </dgm:pt>
    <dgm:pt modelId="{227872DB-872A-9847-B435-AA02831B7E06}">
      <dgm:prSet phldrT="[Metin]" custT="1"/>
      <dgm:spPr/>
      <dgm:t>
        <a:bodyPr/>
        <a:lstStyle/>
        <a:p>
          <a:r>
            <a:rPr lang="tr-TR" sz="3200" dirty="0"/>
            <a:t>Durum Bildirir Sağlık Kurulu Raporu</a:t>
          </a:r>
        </a:p>
      </dgm:t>
    </dgm:pt>
    <dgm:pt modelId="{5082FA72-48FF-C24E-950B-AD5144CFBFEF}" type="parTrans" cxnId="{CC3BF1A1-5707-C545-B810-0476EFD6BF13}">
      <dgm:prSet/>
      <dgm:spPr/>
      <dgm:t>
        <a:bodyPr/>
        <a:lstStyle/>
        <a:p>
          <a:endParaRPr lang="tr-TR"/>
        </a:p>
      </dgm:t>
    </dgm:pt>
    <dgm:pt modelId="{5D7A4F8F-2432-C740-9F39-2A374E445BAE}" type="sibTrans" cxnId="{CC3BF1A1-5707-C545-B810-0476EFD6BF13}">
      <dgm:prSet/>
      <dgm:spPr/>
      <dgm:t>
        <a:bodyPr/>
        <a:lstStyle/>
        <a:p>
          <a:endParaRPr lang="tr-TR"/>
        </a:p>
      </dgm:t>
    </dgm:pt>
    <dgm:pt modelId="{DA89E325-0166-9D40-9833-F3542A13E294}">
      <dgm:prSet/>
      <dgm:spPr/>
      <dgm:t>
        <a:bodyPr/>
        <a:lstStyle/>
        <a:p>
          <a:r>
            <a:rPr lang="tr-TR" dirty="0"/>
            <a:t>Ev Ortamı Durum Tespit ve Değerlendirme Formu </a:t>
          </a:r>
        </a:p>
      </dgm:t>
    </dgm:pt>
    <dgm:pt modelId="{5FC597C5-6315-3E48-B919-93142075163E}" type="parTrans" cxnId="{0A69CB8F-B3D5-9548-A763-AD9C06FDE6EC}">
      <dgm:prSet/>
      <dgm:spPr/>
      <dgm:t>
        <a:bodyPr/>
        <a:lstStyle/>
        <a:p>
          <a:endParaRPr lang="tr-TR"/>
        </a:p>
      </dgm:t>
    </dgm:pt>
    <dgm:pt modelId="{1DE85965-6957-914D-AA61-8EE0931FCBDC}" type="sibTrans" cxnId="{0A69CB8F-B3D5-9548-A763-AD9C06FDE6EC}">
      <dgm:prSet/>
      <dgm:spPr/>
      <dgm:t>
        <a:bodyPr/>
        <a:lstStyle/>
        <a:p>
          <a:endParaRPr lang="tr-TR"/>
        </a:p>
      </dgm:t>
    </dgm:pt>
    <dgm:pt modelId="{0E2F5717-29DD-1A45-B9F0-B5496DD0BE16}" type="pres">
      <dgm:prSet presAssocID="{FB6968A3-E5AC-444B-ADA4-6B9942262032}" presName="Name0" presStyleCnt="0">
        <dgm:presLayoutVars>
          <dgm:dir/>
          <dgm:animLvl val="lvl"/>
          <dgm:resizeHandles val="exact"/>
        </dgm:presLayoutVars>
      </dgm:prSet>
      <dgm:spPr/>
    </dgm:pt>
    <dgm:pt modelId="{16F090BB-B712-E04B-8D03-48B10099E29B}" type="pres">
      <dgm:prSet presAssocID="{DA89E325-0166-9D40-9833-F3542A13E294}" presName="boxAndChildren" presStyleCnt="0"/>
      <dgm:spPr/>
    </dgm:pt>
    <dgm:pt modelId="{93AD2B14-BD1E-1A47-AEAB-C2A9AC3B1A7E}" type="pres">
      <dgm:prSet presAssocID="{DA89E325-0166-9D40-9833-F3542A13E294}" presName="parentTextBox" presStyleLbl="node1" presStyleIdx="0" presStyleCnt="4"/>
      <dgm:spPr/>
    </dgm:pt>
    <dgm:pt modelId="{F9021F3C-5246-5142-8707-7747FBE74471}" type="pres">
      <dgm:prSet presAssocID="{5D7A4F8F-2432-C740-9F39-2A374E445BAE}" presName="sp" presStyleCnt="0"/>
      <dgm:spPr/>
    </dgm:pt>
    <dgm:pt modelId="{942BF269-A094-9B48-9008-486F9B90C54A}" type="pres">
      <dgm:prSet presAssocID="{227872DB-872A-9847-B435-AA02831B7E06}" presName="arrowAndChildren" presStyleCnt="0"/>
      <dgm:spPr/>
    </dgm:pt>
    <dgm:pt modelId="{C670F358-44F9-744A-9447-91BF21A4CA82}" type="pres">
      <dgm:prSet presAssocID="{227872DB-872A-9847-B435-AA02831B7E06}" presName="parentTextArrow" presStyleLbl="node1" presStyleIdx="1" presStyleCnt="4"/>
      <dgm:spPr/>
    </dgm:pt>
    <dgm:pt modelId="{A3BCF464-5BCF-9548-80A5-D11607CE6993}" type="pres">
      <dgm:prSet presAssocID="{9DEA9BE5-7588-7F4F-AC79-A327EB54438D}" presName="sp" presStyleCnt="0"/>
      <dgm:spPr/>
    </dgm:pt>
    <dgm:pt modelId="{CAA344C5-9F57-DB41-BE94-A2D73866DED8}" type="pres">
      <dgm:prSet presAssocID="{23EE1B69-80E1-8D4C-B37F-DCA6D57DDC1D}" presName="arrowAndChildren" presStyleCnt="0"/>
      <dgm:spPr/>
    </dgm:pt>
    <dgm:pt modelId="{1044D0C0-AB8C-9C4D-85CC-99BC5FD68FDA}" type="pres">
      <dgm:prSet presAssocID="{23EE1B69-80E1-8D4C-B37F-DCA6D57DDC1D}" presName="parentTextArrow" presStyleLbl="node1" presStyleIdx="2" presStyleCnt="4"/>
      <dgm:spPr/>
    </dgm:pt>
    <dgm:pt modelId="{46398EED-1578-F741-8744-1E8EF0C12533}" type="pres">
      <dgm:prSet presAssocID="{E1AE5C72-4FCE-5A40-AFC8-3215717759EE}" presName="sp" presStyleCnt="0"/>
      <dgm:spPr/>
    </dgm:pt>
    <dgm:pt modelId="{AC6BD426-D23D-5F4A-BA0C-1CB0393622C1}" type="pres">
      <dgm:prSet presAssocID="{D522DCC7-DD2A-494A-8047-049111144D71}" presName="arrowAndChildren" presStyleCnt="0"/>
      <dgm:spPr/>
    </dgm:pt>
    <dgm:pt modelId="{25663D08-532B-C846-8726-F8BC924EC6A8}" type="pres">
      <dgm:prSet presAssocID="{D522DCC7-DD2A-494A-8047-049111144D71}" presName="parentTextArrow" presStyleLbl="node1" presStyleIdx="3" presStyleCnt="4"/>
      <dgm:spPr/>
    </dgm:pt>
  </dgm:ptLst>
  <dgm:cxnLst>
    <dgm:cxn modelId="{99DF2601-74E2-8C40-89F9-CC4DD51E6BAC}" type="presOf" srcId="{FB6968A3-E5AC-444B-ADA4-6B9942262032}" destId="{0E2F5717-29DD-1A45-B9F0-B5496DD0BE16}" srcOrd="0" destOrd="0" presId="urn:microsoft.com/office/officeart/2005/8/layout/process4"/>
    <dgm:cxn modelId="{5002736A-BACB-794A-8667-7E009D5F162E}" srcId="{FB6968A3-E5AC-444B-ADA4-6B9942262032}" destId="{23EE1B69-80E1-8D4C-B37F-DCA6D57DDC1D}" srcOrd="1" destOrd="0" parTransId="{4E12909B-377E-924B-B42D-FA6279540856}" sibTransId="{9DEA9BE5-7588-7F4F-AC79-A327EB54438D}"/>
    <dgm:cxn modelId="{C236A874-0D31-7441-AA42-4500140DD039}" type="presOf" srcId="{D522DCC7-DD2A-494A-8047-049111144D71}" destId="{25663D08-532B-C846-8726-F8BC924EC6A8}" srcOrd="0" destOrd="0" presId="urn:microsoft.com/office/officeart/2005/8/layout/process4"/>
    <dgm:cxn modelId="{6F4A0385-4D17-084B-97CE-9FE622DF5249}" type="presOf" srcId="{227872DB-872A-9847-B435-AA02831B7E06}" destId="{C670F358-44F9-744A-9447-91BF21A4CA82}" srcOrd="0" destOrd="0" presId="urn:microsoft.com/office/officeart/2005/8/layout/process4"/>
    <dgm:cxn modelId="{0A69CB8F-B3D5-9548-A763-AD9C06FDE6EC}" srcId="{FB6968A3-E5AC-444B-ADA4-6B9942262032}" destId="{DA89E325-0166-9D40-9833-F3542A13E294}" srcOrd="3" destOrd="0" parTransId="{5FC597C5-6315-3E48-B919-93142075163E}" sibTransId="{1DE85965-6957-914D-AA61-8EE0931FCBDC}"/>
    <dgm:cxn modelId="{CC3BF1A1-5707-C545-B810-0476EFD6BF13}" srcId="{FB6968A3-E5AC-444B-ADA4-6B9942262032}" destId="{227872DB-872A-9847-B435-AA02831B7E06}" srcOrd="2" destOrd="0" parTransId="{5082FA72-48FF-C24E-950B-AD5144CFBFEF}" sibTransId="{5D7A4F8F-2432-C740-9F39-2A374E445BAE}"/>
    <dgm:cxn modelId="{14DF11CD-6910-D44C-A3BF-2231772F8C18}" type="presOf" srcId="{DA89E325-0166-9D40-9833-F3542A13E294}" destId="{93AD2B14-BD1E-1A47-AEAB-C2A9AC3B1A7E}" srcOrd="0" destOrd="0" presId="urn:microsoft.com/office/officeart/2005/8/layout/process4"/>
    <dgm:cxn modelId="{5A88B7D3-3A9C-CF4A-8195-6111030EBDFA}" type="presOf" srcId="{23EE1B69-80E1-8D4C-B37F-DCA6D57DDC1D}" destId="{1044D0C0-AB8C-9C4D-85CC-99BC5FD68FDA}" srcOrd="0" destOrd="0" presId="urn:microsoft.com/office/officeart/2005/8/layout/process4"/>
    <dgm:cxn modelId="{8DBE7CF2-1231-6948-A031-64801EBF3DE5}" srcId="{FB6968A3-E5AC-444B-ADA4-6B9942262032}" destId="{D522DCC7-DD2A-494A-8047-049111144D71}" srcOrd="0" destOrd="0" parTransId="{55ECD1FD-1603-5442-BB95-33754F0A408C}" sibTransId="{E1AE5C72-4FCE-5A40-AFC8-3215717759EE}"/>
    <dgm:cxn modelId="{43F648A6-4499-EA40-9850-B888A1725F53}" type="presParOf" srcId="{0E2F5717-29DD-1A45-B9F0-B5496DD0BE16}" destId="{16F090BB-B712-E04B-8D03-48B10099E29B}" srcOrd="0" destOrd="0" presId="urn:microsoft.com/office/officeart/2005/8/layout/process4"/>
    <dgm:cxn modelId="{F05FD745-93F3-8E43-93BF-DCFB5BE8FC76}" type="presParOf" srcId="{16F090BB-B712-E04B-8D03-48B10099E29B}" destId="{93AD2B14-BD1E-1A47-AEAB-C2A9AC3B1A7E}" srcOrd="0" destOrd="0" presId="urn:microsoft.com/office/officeart/2005/8/layout/process4"/>
    <dgm:cxn modelId="{AF8177A7-A4AD-4A46-9E25-724016246744}" type="presParOf" srcId="{0E2F5717-29DD-1A45-B9F0-B5496DD0BE16}" destId="{F9021F3C-5246-5142-8707-7747FBE74471}" srcOrd="1" destOrd="0" presId="urn:microsoft.com/office/officeart/2005/8/layout/process4"/>
    <dgm:cxn modelId="{D79100B4-515E-634C-BB38-9FFFD1AD6A48}" type="presParOf" srcId="{0E2F5717-29DD-1A45-B9F0-B5496DD0BE16}" destId="{942BF269-A094-9B48-9008-486F9B90C54A}" srcOrd="2" destOrd="0" presId="urn:microsoft.com/office/officeart/2005/8/layout/process4"/>
    <dgm:cxn modelId="{156A5D98-4695-1A41-8DC4-024904088735}" type="presParOf" srcId="{942BF269-A094-9B48-9008-486F9B90C54A}" destId="{C670F358-44F9-744A-9447-91BF21A4CA82}" srcOrd="0" destOrd="0" presId="urn:microsoft.com/office/officeart/2005/8/layout/process4"/>
    <dgm:cxn modelId="{8A1ACECA-5DC0-F448-AA5F-81B912F94193}" type="presParOf" srcId="{0E2F5717-29DD-1A45-B9F0-B5496DD0BE16}" destId="{A3BCF464-5BCF-9548-80A5-D11607CE6993}" srcOrd="3" destOrd="0" presId="urn:microsoft.com/office/officeart/2005/8/layout/process4"/>
    <dgm:cxn modelId="{60848CAF-396E-A64D-9B1D-4298906A5F2B}" type="presParOf" srcId="{0E2F5717-29DD-1A45-B9F0-B5496DD0BE16}" destId="{CAA344C5-9F57-DB41-BE94-A2D73866DED8}" srcOrd="4" destOrd="0" presId="urn:microsoft.com/office/officeart/2005/8/layout/process4"/>
    <dgm:cxn modelId="{EEA75632-13CD-0843-B6B5-400861D57145}" type="presParOf" srcId="{CAA344C5-9F57-DB41-BE94-A2D73866DED8}" destId="{1044D0C0-AB8C-9C4D-85CC-99BC5FD68FDA}" srcOrd="0" destOrd="0" presId="urn:microsoft.com/office/officeart/2005/8/layout/process4"/>
    <dgm:cxn modelId="{DBD3F0D1-8ACC-074A-932E-0070E0BFCFDC}" type="presParOf" srcId="{0E2F5717-29DD-1A45-B9F0-B5496DD0BE16}" destId="{46398EED-1578-F741-8744-1E8EF0C12533}" srcOrd="5" destOrd="0" presId="urn:microsoft.com/office/officeart/2005/8/layout/process4"/>
    <dgm:cxn modelId="{7B44C72E-19F4-D549-A801-632D8BFECC29}" type="presParOf" srcId="{0E2F5717-29DD-1A45-B9F0-B5496DD0BE16}" destId="{AC6BD426-D23D-5F4A-BA0C-1CB0393622C1}" srcOrd="6" destOrd="0" presId="urn:microsoft.com/office/officeart/2005/8/layout/process4"/>
    <dgm:cxn modelId="{A4793E05-B232-CD4E-967C-2E0C19657911}" type="presParOf" srcId="{AC6BD426-D23D-5F4A-BA0C-1CB0393622C1}" destId="{25663D08-532B-C846-8726-F8BC924EC6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FAA29-851E-0649-82B1-09674252E6CB}" type="doc">
      <dgm:prSet loTypeId="urn:microsoft.com/office/officeart/2009/3/layout/FramedTextPicture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7DB82BB-F0A8-7646-BA26-BDF8557D84DD}">
      <dgm:prSet phldrT="[Metin]" custT="1"/>
      <dgm:spPr/>
      <dgm:t>
        <a:bodyPr/>
        <a:lstStyle/>
        <a:p>
          <a:r>
            <a:rPr lang="tr-TR" sz="1400" dirty="0">
              <a:solidFill>
                <a:schemeClr val="tx1"/>
              </a:solidFill>
              <a:cs typeface="Times New Roman" pitchFamily="18" charset="0"/>
            </a:rPr>
            <a:t>---Mesleki ve teknik eğitim programlarının uygulandığı okullarda 9. uncu sınıf öğrencileri </a:t>
          </a:r>
        </a:p>
        <a:p>
          <a:endParaRPr lang="tr-TR" sz="1400" dirty="0">
            <a:solidFill>
              <a:schemeClr val="tx1"/>
            </a:solidFill>
            <a:cs typeface="Times New Roman" pitchFamily="18" charset="0"/>
          </a:endParaRPr>
        </a:p>
        <a:p>
          <a:r>
            <a:rPr lang="tr-TR" sz="1400" dirty="0">
              <a:solidFill>
                <a:schemeClr val="tx1"/>
              </a:solidFill>
              <a:cs typeface="Times New Roman" pitchFamily="18" charset="0"/>
            </a:rPr>
            <a:t>---Sağlık kurulu raporuyla en az 12 hafta süreyle evden çıkamayacak düzeyde olması, evden çıkması sağlığı açısından risk oluşturacak olan öğrenciler</a:t>
          </a:r>
          <a:endParaRPr lang="tr-TR" sz="1400" dirty="0"/>
        </a:p>
      </dgm:t>
    </dgm:pt>
    <dgm:pt modelId="{2B260E85-A7FD-2747-A528-21D9535C9BFC}" type="parTrans" cxnId="{D6AE0928-A1CF-024B-9153-953E80CB0F24}">
      <dgm:prSet/>
      <dgm:spPr/>
      <dgm:t>
        <a:bodyPr/>
        <a:lstStyle/>
        <a:p>
          <a:endParaRPr lang="tr-TR"/>
        </a:p>
      </dgm:t>
    </dgm:pt>
    <dgm:pt modelId="{409E0698-CDAD-8B46-8685-ED9FE5F30562}" type="sibTrans" cxnId="{D6AE0928-A1CF-024B-9153-953E80CB0F24}">
      <dgm:prSet/>
      <dgm:spPr/>
      <dgm:t>
        <a:bodyPr/>
        <a:lstStyle/>
        <a:p>
          <a:endParaRPr lang="tr-TR"/>
        </a:p>
      </dgm:t>
    </dgm:pt>
    <dgm:pt modelId="{0D865173-4A04-6140-8F2F-13F08AD96428}">
      <dgm:prSet/>
      <dgm:spPr/>
      <dgm:t>
        <a:bodyPr/>
        <a:lstStyle/>
        <a:p>
          <a:endParaRPr lang="tr-TR"/>
        </a:p>
      </dgm:t>
    </dgm:pt>
    <dgm:pt modelId="{44791452-FA66-1C41-A689-BEE6DCBB48DD}" type="parTrans" cxnId="{740B5495-623D-BC41-8351-C97815E0326A}">
      <dgm:prSet/>
      <dgm:spPr/>
      <dgm:t>
        <a:bodyPr/>
        <a:lstStyle/>
        <a:p>
          <a:endParaRPr lang="tr-TR"/>
        </a:p>
      </dgm:t>
    </dgm:pt>
    <dgm:pt modelId="{B1EB1236-E99C-DE4A-8254-FE90B3B625DE}" type="sibTrans" cxnId="{740B5495-623D-BC41-8351-C97815E0326A}">
      <dgm:prSet/>
      <dgm:spPr/>
      <dgm:t>
        <a:bodyPr/>
        <a:lstStyle/>
        <a:p>
          <a:endParaRPr lang="tr-TR"/>
        </a:p>
      </dgm:t>
    </dgm:pt>
    <dgm:pt modelId="{443DE863-753E-D14A-9D01-3E5258024043}" type="pres">
      <dgm:prSet presAssocID="{C18FAA29-851E-0649-82B1-09674252E6CB}" presName="Name0" presStyleCnt="0">
        <dgm:presLayoutVars>
          <dgm:chMax/>
          <dgm:chPref/>
          <dgm:dir/>
        </dgm:presLayoutVars>
      </dgm:prSet>
      <dgm:spPr/>
    </dgm:pt>
    <dgm:pt modelId="{ABF3698F-EBE8-4C4F-98B6-687E7EA0B3D0}" type="pres">
      <dgm:prSet presAssocID="{37DB82BB-F0A8-7646-BA26-BDF8557D84DD}" presName="composite" presStyleCnt="0">
        <dgm:presLayoutVars>
          <dgm:chMax/>
          <dgm:chPref/>
        </dgm:presLayoutVars>
      </dgm:prSet>
      <dgm:spPr/>
    </dgm:pt>
    <dgm:pt modelId="{1778E548-1EB2-3842-8BE2-26345526A2BE}" type="pres">
      <dgm:prSet presAssocID="{37DB82BB-F0A8-7646-BA26-BDF8557D84DD}" presName="Image" presStyleLbl="bgImgPlace1" presStyleIdx="0" presStyleCnt="2" custScaleX="160807" custScaleY="141657" custLinFactNeighborX="68347" custLinFactNeighborY="-524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0D02E1A-80F2-9B4D-A48C-3F7A4B344D0C}" type="pres">
      <dgm:prSet presAssocID="{37DB82BB-F0A8-7646-BA26-BDF8557D84DD}" presName="ParentText" presStyleLbl="revTx" presStyleIdx="0" presStyleCnt="2" custScaleX="130815" custScaleY="134029" custLinFactNeighborX="-30208" custLinFactNeighborY="-2522">
        <dgm:presLayoutVars>
          <dgm:chMax val="0"/>
          <dgm:chPref val="0"/>
          <dgm:bulletEnabled val="1"/>
        </dgm:presLayoutVars>
      </dgm:prSet>
      <dgm:spPr/>
    </dgm:pt>
    <dgm:pt modelId="{6A702EDE-E5E1-F542-9365-DA802657AB5D}" type="pres">
      <dgm:prSet presAssocID="{37DB82BB-F0A8-7646-BA26-BDF8557D84DD}" presName="tlFrame" presStyleLbl="node1" presStyleIdx="0" presStyleCnt="8" custLinFactX="-100000" custLinFactNeighborX="-146692" custLinFactNeighborY="-3354"/>
      <dgm:spPr/>
    </dgm:pt>
    <dgm:pt modelId="{0B80D3D7-6446-044E-A24E-DF38DD1CAF92}" type="pres">
      <dgm:prSet presAssocID="{37DB82BB-F0A8-7646-BA26-BDF8557D84DD}" presName="trFrame" presStyleLbl="node1" presStyleIdx="1" presStyleCnt="8" custLinFactNeighborX="-21450" custLinFactNeighborY="-17301"/>
      <dgm:spPr/>
    </dgm:pt>
    <dgm:pt modelId="{F6B9F84C-68E5-F941-8AF6-CF1523292561}" type="pres">
      <dgm:prSet presAssocID="{37DB82BB-F0A8-7646-BA26-BDF8557D84DD}" presName="blFrame" presStyleLbl="node1" presStyleIdx="2" presStyleCnt="8" custLinFactX="-100000" custLinFactNeighborX="-142957" custLinFactNeighborY="7487"/>
      <dgm:spPr/>
    </dgm:pt>
    <dgm:pt modelId="{1BC69D5B-BEA8-DE41-A8CF-AD93D2EDDADC}" type="pres">
      <dgm:prSet presAssocID="{37DB82BB-F0A8-7646-BA26-BDF8557D84DD}" presName="brFrame" presStyleLbl="node1" presStyleIdx="3" presStyleCnt="8" custLinFactNeighborX="-29749" custLinFactNeighborY="2406"/>
      <dgm:spPr/>
    </dgm:pt>
    <dgm:pt modelId="{7EDF7195-3FD2-4242-A66E-766069E21C32}" type="pres">
      <dgm:prSet presAssocID="{409E0698-CDAD-8B46-8685-ED9FE5F30562}" presName="sibTrans" presStyleCnt="0"/>
      <dgm:spPr/>
    </dgm:pt>
    <dgm:pt modelId="{BC603DEE-2ED6-6346-8268-6A5028087826}" type="pres">
      <dgm:prSet presAssocID="{0D865173-4A04-6140-8F2F-13F08AD96428}" presName="composite" presStyleCnt="0">
        <dgm:presLayoutVars>
          <dgm:chMax/>
          <dgm:chPref/>
        </dgm:presLayoutVars>
      </dgm:prSet>
      <dgm:spPr/>
    </dgm:pt>
    <dgm:pt modelId="{D3DC57D9-248A-954F-9988-B2DBC0E54F41}" type="pres">
      <dgm:prSet presAssocID="{0D865173-4A04-6140-8F2F-13F08AD96428}" presName="Image" presStyleLbl="bgImgPlace1" presStyleIdx="1" presStyleCnt="2" custScaleX="142578" custScaleY="126422" custLinFactNeighborX="71099" custLinFactNeighborY="-560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6200F1CD-29B4-AA4D-B711-82F8D49D3319}" type="pres">
      <dgm:prSet presAssocID="{0D865173-4A04-6140-8F2F-13F08AD9642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0169201-E86D-0747-A14E-3BF8002D0FC5}" type="pres">
      <dgm:prSet presAssocID="{0D865173-4A04-6140-8F2F-13F08AD96428}" presName="tlFrame" presStyleLbl="node1" presStyleIdx="4" presStyleCnt="8" custLinFactX="-100000" custLinFactNeighborX="-100615" custLinFactNeighborY="-35191"/>
      <dgm:spPr/>
    </dgm:pt>
    <dgm:pt modelId="{A3FCE6DA-E1C9-4946-A8E9-A70D83C365EE}" type="pres">
      <dgm:prSet presAssocID="{0D865173-4A04-6140-8F2F-13F08AD96428}" presName="trFrame" presStyleLbl="node1" presStyleIdx="5" presStyleCnt="8" custLinFactNeighborX="-65710" custLinFactNeighborY="-35191"/>
      <dgm:spPr/>
    </dgm:pt>
    <dgm:pt modelId="{742D4076-9BE0-654F-81D8-E6B5CC09B1FE}" type="pres">
      <dgm:prSet presAssocID="{0D865173-4A04-6140-8F2F-13F08AD96428}" presName="blFrame" presStyleLbl="node1" presStyleIdx="6" presStyleCnt="8" custLinFactX="-85941" custLinFactNeighborX="-100000" custLinFactNeighborY="-12905"/>
      <dgm:spPr/>
    </dgm:pt>
    <dgm:pt modelId="{CA9FF844-5FD4-6045-94B2-C8AABA4A1890}" type="pres">
      <dgm:prSet presAssocID="{0D865173-4A04-6140-8F2F-13F08AD96428}" presName="brFrame" presStyleLbl="node1" presStyleIdx="7" presStyleCnt="8" custLinFactNeighborX="-65710" custLinFactNeighborY="-12905"/>
      <dgm:spPr/>
    </dgm:pt>
  </dgm:ptLst>
  <dgm:cxnLst>
    <dgm:cxn modelId="{2E016804-B8A9-0049-B002-3FCE5BD3D889}" type="presOf" srcId="{0D865173-4A04-6140-8F2F-13F08AD96428}" destId="{6200F1CD-29B4-AA4D-B711-82F8D49D3319}" srcOrd="0" destOrd="0" presId="urn:microsoft.com/office/officeart/2009/3/layout/FramedTextPicture"/>
    <dgm:cxn modelId="{D6AE0928-A1CF-024B-9153-953E80CB0F24}" srcId="{C18FAA29-851E-0649-82B1-09674252E6CB}" destId="{37DB82BB-F0A8-7646-BA26-BDF8557D84DD}" srcOrd="0" destOrd="0" parTransId="{2B260E85-A7FD-2747-A528-21D9535C9BFC}" sibTransId="{409E0698-CDAD-8B46-8685-ED9FE5F30562}"/>
    <dgm:cxn modelId="{740B5495-623D-BC41-8351-C97815E0326A}" srcId="{C18FAA29-851E-0649-82B1-09674252E6CB}" destId="{0D865173-4A04-6140-8F2F-13F08AD96428}" srcOrd="1" destOrd="0" parTransId="{44791452-FA66-1C41-A689-BEE6DCBB48DD}" sibTransId="{B1EB1236-E99C-DE4A-8254-FE90B3B625DE}"/>
    <dgm:cxn modelId="{975CDA98-A7F5-5E4B-8816-7CB28B499B87}" type="presOf" srcId="{C18FAA29-851E-0649-82B1-09674252E6CB}" destId="{443DE863-753E-D14A-9D01-3E5258024043}" srcOrd="0" destOrd="0" presId="urn:microsoft.com/office/officeart/2009/3/layout/FramedTextPicture"/>
    <dgm:cxn modelId="{4DC3D9CC-D3EA-F64F-B396-42A0A8092F43}" type="presOf" srcId="{37DB82BB-F0A8-7646-BA26-BDF8557D84DD}" destId="{B0D02E1A-80F2-9B4D-A48C-3F7A4B344D0C}" srcOrd="0" destOrd="0" presId="urn:microsoft.com/office/officeart/2009/3/layout/FramedTextPicture"/>
    <dgm:cxn modelId="{181215F7-C66E-764D-B612-927F1AF13ADE}" type="presParOf" srcId="{443DE863-753E-D14A-9D01-3E5258024043}" destId="{ABF3698F-EBE8-4C4F-98B6-687E7EA0B3D0}" srcOrd="0" destOrd="0" presId="urn:microsoft.com/office/officeart/2009/3/layout/FramedTextPicture"/>
    <dgm:cxn modelId="{354DA4B1-A5D2-A94D-9EF8-BBB450211731}" type="presParOf" srcId="{ABF3698F-EBE8-4C4F-98B6-687E7EA0B3D0}" destId="{1778E548-1EB2-3842-8BE2-26345526A2BE}" srcOrd="0" destOrd="0" presId="urn:microsoft.com/office/officeart/2009/3/layout/FramedTextPicture"/>
    <dgm:cxn modelId="{8828B6D1-D684-AD45-9A79-4D942B3DBD31}" type="presParOf" srcId="{ABF3698F-EBE8-4C4F-98B6-687E7EA0B3D0}" destId="{B0D02E1A-80F2-9B4D-A48C-3F7A4B344D0C}" srcOrd="1" destOrd="0" presId="urn:microsoft.com/office/officeart/2009/3/layout/FramedTextPicture"/>
    <dgm:cxn modelId="{ADA09D8F-828D-2144-863E-869317427C2E}" type="presParOf" srcId="{ABF3698F-EBE8-4C4F-98B6-687E7EA0B3D0}" destId="{6A702EDE-E5E1-F542-9365-DA802657AB5D}" srcOrd="2" destOrd="0" presId="urn:microsoft.com/office/officeart/2009/3/layout/FramedTextPicture"/>
    <dgm:cxn modelId="{05C166F9-D859-1D43-9F58-BCA7E46D4C1F}" type="presParOf" srcId="{ABF3698F-EBE8-4C4F-98B6-687E7EA0B3D0}" destId="{0B80D3D7-6446-044E-A24E-DF38DD1CAF92}" srcOrd="3" destOrd="0" presId="urn:microsoft.com/office/officeart/2009/3/layout/FramedTextPicture"/>
    <dgm:cxn modelId="{EC18F043-70E1-6542-99B3-1E7EA844F553}" type="presParOf" srcId="{ABF3698F-EBE8-4C4F-98B6-687E7EA0B3D0}" destId="{F6B9F84C-68E5-F941-8AF6-CF1523292561}" srcOrd="4" destOrd="0" presId="urn:microsoft.com/office/officeart/2009/3/layout/FramedTextPicture"/>
    <dgm:cxn modelId="{D0D44673-037D-8D4D-BE0F-126504AD3D85}" type="presParOf" srcId="{ABF3698F-EBE8-4C4F-98B6-687E7EA0B3D0}" destId="{1BC69D5B-BEA8-DE41-A8CF-AD93D2EDDADC}" srcOrd="5" destOrd="0" presId="urn:microsoft.com/office/officeart/2009/3/layout/FramedTextPicture"/>
    <dgm:cxn modelId="{E3B703B1-508B-5E4D-AAD4-D8C259D9EF05}" type="presParOf" srcId="{443DE863-753E-D14A-9D01-3E5258024043}" destId="{7EDF7195-3FD2-4242-A66E-766069E21C32}" srcOrd="1" destOrd="0" presId="urn:microsoft.com/office/officeart/2009/3/layout/FramedTextPicture"/>
    <dgm:cxn modelId="{A45EA5F6-8B3A-6A45-9070-136287CC1B40}" type="presParOf" srcId="{443DE863-753E-D14A-9D01-3E5258024043}" destId="{BC603DEE-2ED6-6346-8268-6A5028087826}" srcOrd="2" destOrd="0" presId="urn:microsoft.com/office/officeart/2009/3/layout/FramedTextPicture"/>
    <dgm:cxn modelId="{08DE9942-6835-AC42-A706-4EDAB6D60829}" type="presParOf" srcId="{BC603DEE-2ED6-6346-8268-6A5028087826}" destId="{D3DC57D9-248A-954F-9988-B2DBC0E54F41}" srcOrd="0" destOrd="0" presId="urn:microsoft.com/office/officeart/2009/3/layout/FramedTextPicture"/>
    <dgm:cxn modelId="{857342AC-1C05-9445-B854-63CEAE7C6367}" type="presParOf" srcId="{BC603DEE-2ED6-6346-8268-6A5028087826}" destId="{6200F1CD-29B4-AA4D-B711-82F8D49D3319}" srcOrd="1" destOrd="0" presId="urn:microsoft.com/office/officeart/2009/3/layout/FramedTextPicture"/>
    <dgm:cxn modelId="{84554521-82EB-5C41-90BE-62FF6F5B1896}" type="presParOf" srcId="{BC603DEE-2ED6-6346-8268-6A5028087826}" destId="{A0169201-E86D-0747-A14E-3BF8002D0FC5}" srcOrd="2" destOrd="0" presId="urn:microsoft.com/office/officeart/2009/3/layout/FramedTextPicture"/>
    <dgm:cxn modelId="{3F20E6EC-71BD-4F45-8C2D-B58722FE22E3}" type="presParOf" srcId="{BC603DEE-2ED6-6346-8268-6A5028087826}" destId="{A3FCE6DA-E1C9-4946-A8E9-A70D83C365EE}" srcOrd="3" destOrd="0" presId="urn:microsoft.com/office/officeart/2009/3/layout/FramedTextPicture"/>
    <dgm:cxn modelId="{4F398DE4-4D81-E140-B531-71966F36C278}" type="presParOf" srcId="{BC603DEE-2ED6-6346-8268-6A5028087826}" destId="{742D4076-9BE0-654F-81D8-E6B5CC09B1FE}" srcOrd="4" destOrd="0" presId="urn:microsoft.com/office/officeart/2009/3/layout/FramedTextPicture"/>
    <dgm:cxn modelId="{22698A46-D049-A543-8770-776884312BE8}" type="presParOf" srcId="{BC603DEE-2ED6-6346-8268-6A5028087826}" destId="{CA9FF844-5FD4-6045-94B2-C8AABA4A189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12688D-830E-454A-95E3-8ED3CF84FBDC}" type="doc">
      <dgm:prSet loTypeId="urn:microsoft.com/office/officeart/2009/3/layout/FramedText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5F7757B-BC2A-8B4C-999E-F9B2046B5D8C}">
      <dgm:prSet phldrT="[Metin]"/>
      <dgm:spPr/>
      <dgm:t>
        <a:bodyPr/>
        <a:lstStyle/>
        <a:p>
          <a:pPr algn="just"/>
          <a:r>
            <a:rPr lang="tr-TR" dirty="0"/>
            <a:t>Covid-19 salgını süresince evde eğitim hizmetinden yararlanan özel eğitim ihtiyacı olan öğrenci velilerinin talepleri doğrultusunda evde eğitim hizmetinin evde yüz yüze yapılabileceği gibi </a:t>
          </a:r>
          <a:r>
            <a:rPr lang="tr-TR" dirty="0">
              <a:solidFill>
                <a:srgbClr val="FF0000"/>
              </a:solidFill>
            </a:rPr>
            <a:t>uzaktan canlı ders </a:t>
          </a:r>
          <a:r>
            <a:rPr lang="tr-TR" dirty="0"/>
            <a:t>olarak da yapılabilmesi ilgi (b) yazı ile uygun görülmüştür.</a:t>
          </a:r>
        </a:p>
      </dgm:t>
    </dgm:pt>
    <dgm:pt modelId="{66097EEA-70B4-3849-A0A4-5F46DE6527D1}" type="parTrans" cxnId="{9B649386-6C7B-7F45-8EBD-188340AFF69A}">
      <dgm:prSet/>
      <dgm:spPr/>
      <dgm:t>
        <a:bodyPr/>
        <a:lstStyle/>
        <a:p>
          <a:endParaRPr lang="tr-TR"/>
        </a:p>
      </dgm:t>
    </dgm:pt>
    <dgm:pt modelId="{1BAAE180-E975-C846-B0D7-9A4AE7C58F01}" type="sibTrans" cxnId="{9B649386-6C7B-7F45-8EBD-188340AFF69A}">
      <dgm:prSet/>
      <dgm:spPr/>
      <dgm:t>
        <a:bodyPr/>
        <a:lstStyle/>
        <a:p>
          <a:endParaRPr lang="tr-TR"/>
        </a:p>
      </dgm:t>
    </dgm:pt>
    <dgm:pt modelId="{8BC3A92D-6C5C-0A48-B4CD-29EA95F6E0F9}" type="pres">
      <dgm:prSet presAssocID="{FE12688D-830E-454A-95E3-8ED3CF84FBDC}" presName="Name0" presStyleCnt="0">
        <dgm:presLayoutVars>
          <dgm:chMax/>
          <dgm:chPref/>
          <dgm:dir/>
        </dgm:presLayoutVars>
      </dgm:prSet>
      <dgm:spPr/>
    </dgm:pt>
    <dgm:pt modelId="{97C72689-AE01-4B4A-8C6F-9843DF139724}" type="pres">
      <dgm:prSet presAssocID="{F5F7757B-BC2A-8B4C-999E-F9B2046B5D8C}" presName="composite" presStyleCnt="0">
        <dgm:presLayoutVars>
          <dgm:chMax/>
          <dgm:chPref/>
        </dgm:presLayoutVars>
      </dgm:prSet>
      <dgm:spPr/>
    </dgm:pt>
    <dgm:pt modelId="{EA145E10-F21F-7540-8C63-242901667101}" type="pres">
      <dgm:prSet presAssocID="{F5F7757B-BC2A-8B4C-999E-F9B2046B5D8C}" presName="Image" presStyleLbl="bgImgPlace1" presStyleIdx="0" presStyleCnt="1" custScaleX="96720" custLinFactNeighborX="-618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BF75BCC5-7F70-424B-ADBA-E27A854276C3}" type="pres">
      <dgm:prSet presAssocID="{F5F7757B-BC2A-8B4C-999E-F9B2046B5D8C}" presName="ParentText" presStyleLbl="revTx" presStyleIdx="0" presStyleCnt="1" custScaleX="182643" custLinFactNeighborX="15146" custLinFactNeighborY="557">
        <dgm:presLayoutVars>
          <dgm:chMax val="0"/>
          <dgm:chPref val="0"/>
          <dgm:bulletEnabled val="1"/>
        </dgm:presLayoutVars>
      </dgm:prSet>
      <dgm:spPr/>
    </dgm:pt>
    <dgm:pt modelId="{5B740D7C-CA6D-9E42-93D1-20D95C543256}" type="pres">
      <dgm:prSet presAssocID="{F5F7757B-BC2A-8B4C-999E-F9B2046B5D8C}" presName="tlFrame" presStyleLbl="node1" presStyleIdx="0" presStyleCnt="4" custLinFactNeighborX="-93988" custLinFactNeighborY="17843"/>
      <dgm:spPr/>
    </dgm:pt>
    <dgm:pt modelId="{1CCE7D69-E846-B845-9D0C-F48AE76A7671}" type="pres">
      <dgm:prSet presAssocID="{F5F7757B-BC2A-8B4C-999E-F9B2046B5D8C}" presName="trFrame" presStyleLbl="node1" presStyleIdx="1" presStyleCnt="4" custLinFactX="100000" custLinFactNeighborX="121673" custLinFactNeighborY="22141"/>
      <dgm:spPr/>
    </dgm:pt>
    <dgm:pt modelId="{117ACCEB-C47D-7546-9B2B-1F502C7AB4BC}" type="pres">
      <dgm:prSet presAssocID="{F5F7757B-BC2A-8B4C-999E-F9B2046B5D8C}" presName="blFrame" presStyleLbl="node1" presStyleIdx="2" presStyleCnt="4" custLinFactNeighborX="-94063" custLinFactNeighborY="0"/>
      <dgm:spPr/>
    </dgm:pt>
    <dgm:pt modelId="{00963282-78B2-D943-B03B-03F8766CEC9A}" type="pres">
      <dgm:prSet presAssocID="{F5F7757B-BC2A-8B4C-999E-F9B2046B5D8C}" presName="brFrame" presStyleLbl="node1" presStyleIdx="3" presStyleCnt="4" custLinFactX="100000" custLinFactNeighborX="121673" custLinFactNeighborY="0"/>
      <dgm:spPr/>
    </dgm:pt>
  </dgm:ptLst>
  <dgm:cxnLst>
    <dgm:cxn modelId="{B8AC6986-3892-0E47-81B3-60E87181E2F8}" type="presOf" srcId="{F5F7757B-BC2A-8B4C-999E-F9B2046B5D8C}" destId="{BF75BCC5-7F70-424B-ADBA-E27A854276C3}" srcOrd="0" destOrd="0" presId="urn:microsoft.com/office/officeart/2009/3/layout/FramedTextPicture"/>
    <dgm:cxn modelId="{9B649386-6C7B-7F45-8EBD-188340AFF69A}" srcId="{FE12688D-830E-454A-95E3-8ED3CF84FBDC}" destId="{F5F7757B-BC2A-8B4C-999E-F9B2046B5D8C}" srcOrd="0" destOrd="0" parTransId="{66097EEA-70B4-3849-A0A4-5F46DE6527D1}" sibTransId="{1BAAE180-E975-C846-B0D7-9A4AE7C58F01}"/>
    <dgm:cxn modelId="{73AFE293-513E-364E-9305-3F735A937426}" type="presOf" srcId="{FE12688D-830E-454A-95E3-8ED3CF84FBDC}" destId="{8BC3A92D-6C5C-0A48-B4CD-29EA95F6E0F9}" srcOrd="0" destOrd="0" presId="urn:microsoft.com/office/officeart/2009/3/layout/FramedTextPicture"/>
    <dgm:cxn modelId="{EB6F0E07-0F26-0C40-9F58-8A41A9F8829D}" type="presParOf" srcId="{8BC3A92D-6C5C-0A48-B4CD-29EA95F6E0F9}" destId="{97C72689-AE01-4B4A-8C6F-9843DF139724}" srcOrd="0" destOrd="0" presId="urn:microsoft.com/office/officeart/2009/3/layout/FramedTextPicture"/>
    <dgm:cxn modelId="{8F62430D-E7B1-7B48-84A1-F6C522A47370}" type="presParOf" srcId="{97C72689-AE01-4B4A-8C6F-9843DF139724}" destId="{EA145E10-F21F-7540-8C63-242901667101}" srcOrd="0" destOrd="0" presId="urn:microsoft.com/office/officeart/2009/3/layout/FramedTextPicture"/>
    <dgm:cxn modelId="{A91C5741-A4B4-5C4B-96DE-BAAC3E224563}" type="presParOf" srcId="{97C72689-AE01-4B4A-8C6F-9843DF139724}" destId="{BF75BCC5-7F70-424B-ADBA-E27A854276C3}" srcOrd="1" destOrd="0" presId="urn:microsoft.com/office/officeart/2009/3/layout/FramedTextPicture"/>
    <dgm:cxn modelId="{8B92A45B-1097-2647-A453-7DD74B020AAD}" type="presParOf" srcId="{97C72689-AE01-4B4A-8C6F-9843DF139724}" destId="{5B740D7C-CA6D-9E42-93D1-20D95C543256}" srcOrd="2" destOrd="0" presId="urn:microsoft.com/office/officeart/2009/3/layout/FramedTextPicture"/>
    <dgm:cxn modelId="{B67C4CEA-F078-2C4A-922D-F2432CF072D2}" type="presParOf" srcId="{97C72689-AE01-4B4A-8C6F-9843DF139724}" destId="{1CCE7D69-E846-B845-9D0C-F48AE76A7671}" srcOrd="3" destOrd="0" presId="urn:microsoft.com/office/officeart/2009/3/layout/FramedTextPicture"/>
    <dgm:cxn modelId="{DF36B74D-41EA-7C4A-BCF3-E99E41173E21}" type="presParOf" srcId="{97C72689-AE01-4B4A-8C6F-9843DF139724}" destId="{117ACCEB-C47D-7546-9B2B-1F502C7AB4BC}" srcOrd="4" destOrd="0" presId="urn:microsoft.com/office/officeart/2009/3/layout/FramedTextPicture"/>
    <dgm:cxn modelId="{4DF3DB52-34C4-6042-914D-B76A48E94D68}" type="presParOf" srcId="{97C72689-AE01-4B4A-8C6F-9843DF139724}" destId="{00963282-78B2-D943-B03B-03F8766CEC9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EA0DE-84E5-D343-925C-17340A614B89}" type="doc">
      <dgm:prSet loTypeId="urn:microsoft.com/office/officeart/2009/3/layout/FramedText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A2C02B-05C8-3445-AFC0-9AA5ACB15CF8}">
      <dgm:prSet phldrT="[Metin]"/>
      <dgm:spPr>
        <a:solidFill>
          <a:schemeClr val="bg1"/>
        </a:solidFill>
      </dgm:spPr>
      <dgm:t>
        <a:bodyPr/>
        <a:lstStyle/>
        <a:p>
          <a:pPr>
            <a:buNone/>
          </a:pPr>
          <a:r>
            <a:rPr lang="tr-TR" dirty="0">
              <a:latin typeface="Times New Roman" pitchFamily="18" charset="0"/>
              <a:cs typeface="Times New Roman" pitchFamily="18" charset="0"/>
            </a:rPr>
            <a:t>İlköğretim kademesinde veya özel eğitim programı uygulanan </a:t>
          </a:r>
          <a:r>
            <a: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ilköğretim kademesinde</a:t>
          </a:r>
          <a:r>
            <a:rPr lang="tr-TR" dirty="0">
              <a:latin typeface="Times New Roman" pitchFamily="18" charset="0"/>
              <a:cs typeface="Times New Roman" pitchFamily="18" charset="0"/>
            </a:rPr>
            <a:t> bir okula kayıtlı olanlar için </a:t>
          </a:r>
          <a:r>
            <a: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haftada 10 ders saatinden</a:t>
          </a:r>
          <a:r>
            <a:rPr lang="tr-TR" dirty="0">
              <a:latin typeface="Times New Roman" pitchFamily="18" charset="0"/>
              <a:cs typeface="Times New Roman" pitchFamily="18" charset="0"/>
            </a:rPr>
            <a:t>, diğer </a:t>
          </a:r>
          <a:r>
            <a: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ortaöğretim kademesinde </a:t>
          </a:r>
          <a:r>
            <a:rPr lang="tr-TR" dirty="0">
              <a:latin typeface="Times New Roman" pitchFamily="18" charset="0"/>
              <a:cs typeface="Times New Roman" pitchFamily="18" charset="0"/>
            </a:rPr>
            <a:t>bir okula kayıtlı olanlar için ise </a:t>
          </a:r>
          <a:r>
            <a: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haftada 16 ders saatinden </a:t>
          </a:r>
          <a:r>
            <a:rPr lang="tr-TR" dirty="0">
              <a:latin typeface="Times New Roman" pitchFamily="18" charset="0"/>
              <a:cs typeface="Times New Roman" pitchFamily="18" charset="0"/>
            </a:rPr>
            <a:t>az olmayacak şekilde planlanır.</a:t>
          </a:r>
          <a:endParaRPr lang="tr-TR" dirty="0"/>
        </a:p>
      </dgm:t>
    </dgm:pt>
    <dgm:pt modelId="{7FC82D02-EE14-3443-B9AE-55C22AE9207C}" type="parTrans" cxnId="{301338D6-04B9-7D47-A76D-BDB4F0672548}">
      <dgm:prSet/>
      <dgm:spPr/>
      <dgm:t>
        <a:bodyPr/>
        <a:lstStyle/>
        <a:p>
          <a:endParaRPr lang="tr-TR"/>
        </a:p>
      </dgm:t>
    </dgm:pt>
    <dgm:pt modelId="{3113DEE7-9EE7-584B-87FB-5733E9F2E048}" type="sibTrans" cxnId="{301338D6-04B9-7D47-A76D-BDB4F0672548}">
      <dgm:prSet/>
      <dgm:spPr/>
      <dgm:t>
        <a:bodyPr/>
        <a:lstStyle/>
        <a:p>
          <a:endParaRPr lang="tr-TR"/>
        </a:p>
      </dgm:t>
    </dgm:pt>
    <dgm:pt modelId="{B54C5BCD-9C62-C540-9726-2E7A31AFCC36}">
      <dgm:prSet/>
      <dgm:spPr/>
      <dgm:t>
        <a:bodyPr/>
        <a:lstStyle/>
        <a:p>
          <a:endParaRPr lang="tr-TR"/>
        </a:p>
      </dgm:t>
    </dgm:pt>
    <dgm:pt modelId="{29CCEA48-EC51-6448-AF91-72A91FE88CD4}" type="parTrans" cxnId="{48FA7F96-401B-E340-8EDD-37D7809DF093}">
      <dgm:prSet/>
      <dgm:spPr/>
      <dgm:t>
        <a:bodyPr/>
        <a:lstStyle/>
        <a:p>
          <a:endParaRPr lang="tr-TR"/>
        </a:p>
      </dgm:t>
    </dgm:pt>
    <dgm:pt modelId="{53E1FEC2-68B4-744F-B5FB-D2BBC1AA3E98}" type="sibTrans" cxnId="{48FA7F96-401B-E340-8EDD-37D7809DF093}">
      <dgm:prSet/>
      <dgm:spPr/>
      <dgm:t>
        <a:bodyPr/>
        <a:lstStyle/>
        <a:p>
          <a:endParaRPr lang="tr-TR"/>
        </a:p>
      </dgm:t>
    </dgm:pt>
    <dgm:pt modelId="{DD124045-E18E-8E4A-8DA4-289D1640A8F9}" type="pres">
      <dgm:prSet presAssocID="{EBCEA0DE-84E5-D343-925C-17340A614B89}" presName="Name0" presStyleCnt="0">
        <dgm:presLayoutVars>
          <dgm:chMax/>
          <dgm:chPref/>
          <dgm:dir/>
        </dgm:presLayoutVars>
      </dgm:prSet>
      <dgm:spPr/>
    </dgm:pt>
    <dgm:pt modelId="{4FF8EC49-31B1-644B-AD92-E42F82CD66D4}" type="pres">
      <dgm:prSet presAssocID="{FEA2C02B-05C8-3445-AFC0-9AA5ACB15CF8}" presName="composite" presStyleCnt="0">
        <dgm:presLayoutVars>
          <dgm:chMax/>
          <dgm:chPref/>
        </dgm:presLayoutVars>
      </dgm:prSet>
      <dgm:spPr/>
    </dgm:pt>
    <dgm:pt modelId="{A9C4AE91-4D6E-B344-9178-9648B72DB656}" type="pres">
      <dgm:prSet presAssocID="{FEA2C02B-05C8-3445-AFC0-9AA5ACB15CF8}" presName="Image" presStyleLbl="bgImgPlace1" presStyleIdx="0" presStyleCnt="2" custScaleX="128233" custLinFactX="23252" custLinFactNeighborX="100000" custLinFactNeighborY="-438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AB1DC68-5FB3-6A48-A10E-D5A10C9839AA}" type="pres">
      <dgm:prSet presAssocID="{FEA2C02B-05C8-3445-AFC0-9AA5ACB15CF8}" presName="ParentText" presStyleLbl="revTx" presStyleIdx="0" presStyleCnt="2" custScaleX="145908">
        <dgm:presLayoutVars>
          <dgm:chMax val="0"/>
          <dgm:chPref val="0"/>
          <dgm:bulletEnabled val="1"/>
        </dgm:presLayoutVars>
      </dgm:prSet>
      <dgm:spPr/>
    </dgm:pt>
    <dgm:pt modelId="{E8F7CB96-99AC-6948-838C-7C20E2D807AF}" type="pres">
      <dgm:prSet presAssocID="{FEA2C02B-05C8-3445-AFC0-9AA5ACB15CF8}" presName="tlFrame" presStyleLbl="node1" presStyleIdx="0" presStyleCnt="8" custLinFactNeighborX="-94027" custLinFactNeighborY="-24767"/>
      <dgm:spPr/>
    </dgm:pt>
    <dgm:pt modelId="{B07A3FF5-3E12-DE43-9583-51AD8C3AE283}" type="pres">
      <dgm:prSet presAssocID="{FEA2C02B-05C8-3445-AFC0-9AA5ACB15CF8}" presName="trFrame" presStyleLbl="node1" presStyleIdx="1" presStyleCnt="8" custLinFactX="5914" custLinFactNeighborX="100000" custLinFactNeighborY="-24767"/>
      <dgm:spPr/>
    </dgm:pt>
    <dgm:pt modelId="{C6768F8D-8420-AB4E-ACBD-33C7333B920B}" type="pres">
      <dgm:prSet presAssocID="{FEA2C02B-05C8-3445-AFC0-9AA5ACB15CF8}" presName="blFrame" presStyleLbl="node1" presStyleIdx="2" presStyleCnt="8" custLinFactX="-2566" custLinFactNeighborX="-100000" custLinFactNeighborY="13513"/>
      <dgm:spPr/>
    </dgm:pt>
    <dgm:pt modelId="{5A4BE3DA-835A-334A-84CF-75E18B8001F5}" type="pres">
      <dgm:prSet presAssocID="{FEA2C02B-05C8-3445-AFC0-9AA5ACB15CF8}" presName="brFrame" presStyleLbl="node1" presStyleIdx="3" presStyleCnt="8" custLinFactX="5914" custLinFactNeighborX="100000" custLinFactNeighborY="4284"/>
      <dgm:spPr/>
    </dgm:pt>
    <dgm:pt modelId="{7B0E4400-F539-1445-9146-5375577B5AB5}" type="pres">
      <dgm:prSet presAssocID="{3113DEE7-9EE7-584B-87FB-5733E9F2E048}" presName="sibTrans" presStyleCnt="0"/>
      <dgm:spPr/>
    </dgm:pt>
    <dgm:pt modelId="{415F9A2E-6089-A74C-BCFE-802E83C44FD1}" type="pres">
      <dgm:prSet presAssocID="{B54C5BCD-9C62-C540-9726-2E7A31AFCC36}" presName="composite" presStyleCnt="0">
        <dgm:presLayoutVars>
          <dgm:chMax/>
          <dgm:chPref/>
        </dgm:presLayoutVars>
      </dgm:prSet>
      <dgm:spPr/>
    </dgm:pt>
    <dgm:pt modelId="{2E57755B-FFFE-1E4E-A9F0-B46F5235AC43}" type="pres">
      <dgm:prSet presAssocID="{B54C5BCD-9C62-C540-9726-2E7A31AFCC36}" presName="Image" presStyleLbl="bgImgPlace1" presStyleIdx="1" presStyleCnt="2" custScaleX="138075" custLinFactNeighborX="91087" custLinFactNeighborY="-59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4E7F9ADA-CCE6-1548-B7B4-4A3A9F280597}" type="pres">
      <dgm:prSet presAssocID="{B54C5BCD-9C62-C540-9726-2E7A31AFCC36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337C05D-8D8E-0143-BF78-A3E469556C31}" type="pres">
      <dgm:prSet presAssocID="{B54C5BCD-9C62-C540-9726-2E7A31AFCC36}" presName="tlFrame" presStyleLbl="node1" presStyleIdx="4" presStyleCnt="8" custLinFactX="-94932" custLinFactNeighborX="-100000" custLinFactNeighborY="-10338"/>
      <dgm:spPr/>
    </dgm:pt>
    <dgm:pt modelId="{11EAAF31-9440-2542-A369-501ADD38000F}" type="pres">
      <dgm:prSet presAssocID="{B54C5BCD-9C62-C540-9726-2E7A31AFCC36}" presName="trFrame" presStyleLbl="node1" presStyleIdx="5" presStyleCnt="8" custLinFactNeighborX="-42915" custLinFactNeighborY="-10338"/>
      <dgm:spPr/>
    </dgm:pt>
    <dgm:pt modelId="{751E3D3D-95F5-D543-9B4A-1B44F2198380}" type="pres">
      <dgm:prSet presAssocID="{B54C5BCD-9C62-C540-9726-2E7A31AFCC36}" presName="blFrame" presStyleLbl="node1" presStyleIdx="6" presStyleCnt="8" custLinFactX="-88295" custLinFactNeighborX="-100000" custLinFactNeighborY="-12283"/>
      <dgm:spPr/>
    </dgm:pt>
    <dgm:pt modelId="{3E67F48B-CD17-2A43-9991-880E7E2814A8}" type="pres">
      <dgm:prSet presAssocID="{B54C5BCD-9C62-C540-9726-2E7A31AFCC36}" presName="brFrame" presStyleLbl="node1" presStyleIdx="7" presStyleCnt="8" custLinFactNeighborX="-39059" custLinFactNeighborY="-17269"/>
      <dgm:spPr/>
    </dgm:pt>
  </dgm:ptLst>
  <dgm:cxnLst>
    <dgm:cxn modelId="{47DF7D72-4522-5341-9D93-9ACEAFF2DF28}" type="presOf" srcId="{EBCEA0DE-84E5-D343-925C-17340A614B89}" destId="{DD124045-E18E-8E4A-8DA4-289D1640A8F9}" srcOrd="0" destOrd="0" presId="urn:microsoft.com/office/officeart/2009/3/layout/FramedTextPicture"/>
    <dgm:cxn modelId="{48FA7F96-401B-E340-8EDD-37D7809DF093}" srcId="{EBCEA0DE-84E5-D343-925C-17340A614B89}" destId="{B54C5BCD-9C62-C540-9726-2E7A31AFCC36}" srcOrd="1" destOrd="0" parTransId="{29CCEA48-EC51-6448-AF91-72A91FE88CD4}" sibTransId="{53E1FEC2-68B4-744F-B5FB-D2BBC1AA3E98}"/>
    <dgm:cxn modelId="{A73535A3-D89B-0443-8108-6A026EC40684}" type="presOf" srcId="{FEA2C02B-05C8-3445-AFC0-9AA5ACB15CF8}" destId="{CAB1DC68-5FB3-6A48-A10E-D5A10C9839AA}" srcOrd="0" destOrd="0" presId="urn:microsoft.com/office/officeart/2009/3/layout/FramedTextPicture"/>
    <dgm:cxn modelId="{69A812AF-EEE1-1B46-B0C0-7BFFBBA91210}" type="presOf" srcId="{B54C5BCD-9C62-C540-9726-2E7A31AFCC36}" destId="{4E7F9ADA-CCE6-1548-B7B4-4A3A9F280597}" srcOrd="0" destOrd="0" presId="urn:microsoft.com/office/officeart/2009/3/layout/FramedTextPicture"/>
    <dgm:cxn modelId="{301338D6-04B9-7D47-A76D-BDB4F0672548}" srcId="{EBCEA0DE-84E5-D343-925C-17340A614B89}" destId="{FEA2C02B-05C8-3445-AFC0-9AA5ACB15CF8}" srcOrd="0" destOrd="0" parTransId="{7FC82D02-EE14-3443-B9AE-55C22AE9207C}" sibTransId="{3113DEE7-9EE7-584B-87FB-5733E9F2E048}"/>
    <dgm:cxn modelId="{49822436-DFE6-BB46-A48F-8F954943605E}" type="presParOf" srcId="{DD124045-E18E-8E4A-8DA4-289D1640A8F9}" destId="{4FF8EC49-31B1-644B-AD92-E42F82CD66D4}" srcOrd="0" destOrd="0" presId="urn:microsoft.com/office/officeart/2009/3/layout/FramedTextPicture"/>
    <dgm:cxn modelId="{F7E61961-C621-3F4E-9279-2B29E6F138B4}" type="presParOf" srcId="{4FF8EC49-31B1-644B-AD92-E42F82CD66D4}" destId="{A9C4AE91-4D6E-B344-9178-9648B72DB656}" srcOrd="0" destOrd="0" presId="urn:microsoft.com/office/officeart/2009/3/layout/FramedTextPicture"/>
    <dgm:cxn modelId="{667353C5-F99F-1140-AC81-D5BFE308104C}" type="presParOf" srcId="{4FF8EC49-31B1-644B-AD92-E42F82CD66D4}" destId="{CAB1DC68-5FB3-6A48-A10E-D5A10C9839AA}" srcOrd="1" destOrd="0" presId="urn:microsoft.com/office/officeart/2009/3/layout/FramedTextPicture"/>
    <dgm:cxn modelId="{A68D4D68-C26E-F44A-9202-D7460C6B803D}" type="presParOf" srcId="{4FF8EC49-31B1-644B-AD92-E42F82CD66D4}" destId="{E8F7CB96-99AC-6948-838C-7C20E2D807AF}" srcOrd="2" destOrd="0" presId="urn:microsoft.com/office/officeart/2009/3/layout/FramedTextPicture"/>
    <dgm:cxn modelId="{7D3DF2AE-693A-8641-B8BD-2C8FE1C49558}" type="presParOf" srcId="{4FF8EC49-31B1-644B-AD92-E42F82CD66D4}" destId="{B07A3FF5-3E12-DE43-9583-51AD8C3AE283}" srcOrd="3" destOrd="0" presId="urn:microsoft.com/office/officeart/2009/3/layout/FramedTextPicture"/>
    <dgm:cxn modelId="{23184EDA-C726-5F47-9276-2E832B14B60C}" type="presParOf" srcId="{4FF8EC49-31B1-644B-AD92-E42F82CD66D4}" destId="{C6768F8D-8420-AB4E-ACBD-33C7333B920B}" srcOrd="4" destOrd="0" presId="urn:microsoft.com/office/officeart/2009/3/layout/FramedTextPicture"/>
    <dgm:cxn modelId="{4308A39B-2026-5849-AA8D-BBBEBD2A0000}" type="presParOf" srcId="{4FF8EC49-31B1-644B-AD92-E42F82CD66D4}" destId="{5A4BE3DA-835A-334A-84CF-75E18B8001F5}" srcOrd="5" destOrd="0" presId="urn:microsoft.com/office/officeart/2009/3/layout/FramedTextPicture"/>
    <dgm:cxn modelId="{88513CD7-6ADA-8E4F-A0AE-04501236682D}" type="presParOf" srcId="{DD124045-E18E-8E4A-8DA4-289D1640A8F9}" destId="{7B0E4400-F539-1445-9146-5375577B5AB5}" srcOrd="1" destOrd="0" presId="urn:microsoft.com/office/officeart/2009/3/layout/FramedTextPicture"/>
    <dgm:cxn modelId="{15CC5B36-904C-914A-8698-FCB8DD25EFB8}" type="presParOf" srcId="{DD124045-E18E-8E4A-8DA4-289D1640A8F9}" destId="{415F9A2E-6089-A74C-BCFE-802E83C44FD1}" srcOrd="2" destOrd="0" presId="urn:microsoft.com/office/officeart/2009/3/layout/FramedTextPicture"/>
    <dgm:cxn modelId="{6BAF1B2D-A793-4944-AD5B-DEFE2CE1888F}" type="presParOf" srcId="{415F9A2E-6089-A74C-BCFE-802E83C44FD1}" destId="{2E57755B-FFFE-1E4E-A9F0-B46F5235AC43}" srcOrd="0" destOrd="0" presId="urn:microsoft.com/office/officeart/2009/3/layout/FramedTextPicture"/>
    <dgm:cxn modelId="{B6A9525B-8E04-B94D-B824-B77C944C23B6}" type="presParOf" srcId="{415F9A2E-6089-A74C-BCFE-802E83C44FD1}" destId="{4E7F9ADA-CCE6-1548-B7B4-4A3A9F280597}" srcOrd="1" destOrd="0" presId="urn:microsoft.com/office/officeart/2009/3/layout/FramedTextPicture"/>
    <dgm:cxn modelId="{94332B94-F1DD-4641-B302-573DA7CD6075}" type="presParOf" srcId="{415F9A2E-6089-A74C-BCFE-802E83C44FD1}" destId="{0337C05D-8D8E-0143-BF78-A3E469556C31}" srcOrd="2" destOrd="0" presId="urn:microsoft.com/office/officeart/2009/3/layout/FramedTextPicture"/>
    <dgm:cxn modelId="{BF402D2B-7045-424A-BF6B-CDA03226FAFF}" type="presParOf" srcId="{415F9A2E-6089-A74C-BCFE-802E83C44FD1}" destId="{11EAAF31-9440-2542-A369-501ADD38000F}" srcOrd="3" destOrd="0" presId="urn:microsoft.com/office/officeart/2009/3/layout/FramedTextPicture"/>
    <dgm:cxn modelId="{7102D366-F84D-6D4D-B4F0-725F6FF73EA9}" type="presParOf" srcId="{415F9A2E-6089-A74C-BCFE-802E83C44FD1}" destId="{751E3D3D-95F5-D543-9B4A-1B44F2198380}" srcOrd="4" destOrd="0" presId="urn:microsoft.com/office/officeart/2009/3/layout/FramedTextPicture"/>
    <dgm:cxn modelId="{848D3B09-C58F-9F46-B74C-743292A96614}" type="presParOf" srcId="{415F9A2E-6089-A74C-BCFE-802E83C44FD1}" destId="{3E67F48B-CD17-2A43-9991-880E7E2814A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CA286-EE6F-1F45-B258-014F6887379E}" type="doc">
      <dgm:prSet loTypeId="urn:microsoft.com/office/officeart/2005/8/layout/process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C9694F6-9FBF-5141-849D-8BEB001C8DBE}">
      <dgm:prSet phldrT="[Metin]" custT="1"/>
      <dgm:spPr/>
      <dgm:t>
        <a:bodyPr/>
        <a:lstStyle/>
        <a:p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Özel Eğitim Öğretmeni</a:t>
          </a:r>
        </a:p>
      </dgm:t>
    </dgm:pt>
    <dgm:pt modelId="{B0D503D7-494F-3245-8181-D2E72CBBB6D6}" type="parTrans" cxnId="{0DEDD89D-FB97-E442-835F-5D6C6D6405DB}">
      <dgm:prSet/>
      <dgm:spPr/>
      <dgm:t>
        <a:bodyPr/>
        <a:lstStyle/>
        <a:p>
          <a:endParaRPr lang="tr-TR"/>
        </a:p>
      </dgm:t>
    </dgm:pt>
    <dgm:pt modelId="{27A2D9D3-1619-F04D-8856-52A79DDB8C7B}" type="sibTrans" cxnId="{0DEDD89D-FB97-E442-835F-5D6C6D6405DB}">
      <dgm:prSet/>
      <dgm:spPr/>
      <dgm:t>
        <a:bodyPr/>
        <a:lstStyle/>
        <a:p>
          <a:endParaRPr lang="tr-TR"/>
        </a:p>
      </dgm:t>
    </dgm:pt>
    <dgm:pt modelId="{C98649BC-245A-E846-B135-7758899D661C}">
      <dgm:prSet phldrT="[Metin]" custT="1"/>
      <dgm:spPr/>
      <dgm:t>
        <a:bodyPr/>
        <a:lstStyle/>
        <a:p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Okul Öncesi Öğretmeni</a:t>
          </a:r>
        </a:p>
      </dgm:t>
    </dgm:pt>
    <dgm:pt modelId="{B3866532-731C-A64B-9287-8D87E7643479}" type="parTrans" cxnId="{BCAE973C-7941-C04A-B8CF-0FF7B89A734E}">
      <dgm:prSet/>
      <dgm:spPr/>
      <dgm:t>
        <a:bodyPr/>
        <a:lstStyle/>
        <a:p>
          <a:endParaRPr lang="tr-TR"/>
        </a:p>
      </dgm:t>
    </dgm:pt>
    <dgm:pt modelId="{7B26C657-9CB9-174B-AB3F-58A565C5458B}" type="sibTrans" cxnId="{BCAE973C-7941-C04A-B8CF-0FF7B89A734E}">
      <dgm:prSet/>
      <dgm:spPr/>
      <dgm:t>
        <a:bodyPr/>
        <a:lstStyle/>
        <a:p>
          <a:endParaRPr lang="tr-TR"/>
        </a:p>
      </dgm:t>
    </dgm:pt>
    <dgm:pt modelId="{87726425-9FCF-824E-804B-A16D2D6C3A6C}">
      <dgm:prSet phldrT="[Metin]" custT="1"/>
      <dgm:spPr/>
      <dgm:t>
        <a:bodyPr/>
        <a:lstStyle/>
        <a:p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Sınıf Öğretmeni</a:t>
          </a:r>
        </a:p>
      </dgm:t>
    </dgm:pt>
    <dgm:pt modelId="{52ADB808-536B-584B-AC77-C64CCD5995BF}" type="parTrans" cxnId="{5D37CFC7-DD55-2542-8302-64AA9EDF1B28}">
      <dgm:prSet/>
      <dgm:spPr/>
      <dgm:t>
        <a:bodyPr/>
        <a:lstStyle/>
        <a:p>
          <a:endParaRPr lang="tr-TR"/>
        </a:p>
      </dgm:t>
    </dgm:pt>
    <dgm:pt modelId="{43B86C2A-671B-D646-B063-189141B5C9F5}" type="sibTrans" cxnId="{5D37CFC7-DD55-2542-8302-64AA9EDF1B28}">
      <dgm:prSet/>
      <dgm:spPr/>
      <dgm:t>
        <a:bodyPr/>
        <a:lstStyle/>
        <a:p>
          <a:endParaRPr lang="tr-TR"/>
        </a:p>
      </dgm:t>
    </dgm:pt>
    <dgm:pt modelId="{7E99B159-C2A8-A847-A67F-F3069512A8C5}">
      <dgm:prSet custT="1"/>
      <dgm:spPr/>
      <dgm:t>
        <a:bodyPr/>
        <a:lstStyle/>
        <a:p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Diğer Alan Öğretmeni</a:t>
          </a:r>
        </a:p>
      </dgm:t>
    </dgm:pt>
    <dgm:pt modelId="{9D107E75-1224-AC47-8C48-34E19CFF516D}" type="parTrans" cxnId="{7D420021-0296-2748-B5FB-618FEE15DD4F}">
      <dgm:prSet/>
      <dgm:spPr/>
      <dgm:t>
        <a:bodyPr/>
        <a:lstStyle/>
        <a:p>
          <a:endParaRPr lang="tr-TR"/>
        </a:p>
      </dgm:t>
    </dgm:pt>
    <dgm:pt modelId="{277C0A83-899F-C248-85AC-05B53162577D}" type="sibTrans" cxnId="{7D420021-0296-2748-B5FB-618FEE15DD4F}">
      <dgm:prSet/>
      <dgm:spPr/>
      <dgm:t>
        <a:bodyPr/>
        <a:lstStyle/>
        <a:p>
          <a:endParaRPr lang="tr-TR"/>
        </a:p>
      </dgm:t>
    </dgm:pt>
    <dgm:pt modelId="{A2957734-6AD7-2546-81FE-A5C4EBEFC0C9}">
      <dgm:prSet custT="1"/>
      <dgm:spPr/>
      <dgm:t>
        <a:bodyPr/>
        <a:lstStyle/>
        <a:p>
          <a:r>
            <a:rPr lang="tr-T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Kayıtlı bulunduğu okulda 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veya </a:t>
          </a:r>
          <a:r>
            <a:rPr lang="tr-T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 yerleşim yerindeki eğitim kurumlarında görev yapan kadrolu öğretmenlerden istekli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olanlar arasından</a:t>
          </a:r>
          <a:endParaRPr lang="tr-TR" sz="1800" dirty="0"/>
        </a:p>
      </dgm:t>
    </dgm:pt>
    <dgm:pt modelId="{82BF75F1-78D1-6240-B207-5CC82973CFDC}" type="parTrans" cxnId="{2DD26AE9-4B71-354E-A2D0-85573834D72B}">
      <dgm:prSet/>
      <dgm:spPr/>
      <dgm:t>
        <a:bodyPr/>
        <a:lstStyle/>
        <a:p>
          <a:endParaRPr lang="tr-TR"/>
        </a:p>
      </dgm:t>
    </dgm:pt>
    <dgm:pt modelId="{5DEF0049-CBC6-B143-B4F9-ACA5D857E0D2}" type="sibTrans" cxnId="{2DD26AE9-4B71-354E-A2D0-85573834D72B}">
      <dgm:prSet/>
      <dgm:spPr/>
      <dgm:t>
        <a:bodyPr/>
        <a:lstStyle/>
        <a:p>
          <a:endParaRPr lang="tr-TR"/>
        </a:p>
      </dgm:t>
    </dgm:pt>
    <dgm:pt modelId="{C0EE6D98-8389-4440-B126-E0B4D46CF591}">
      <dgm:prSet custT="1"/>
      <dgm:spPr/>
      <dgm:t>
        <a:bodyPr/>
        <a:lstStyle/>
        <a:p>
          <a:r>
            <a:rPr lang="tr-TR" sz="1800" dirty="0">
              <a:latin typeface="Times New Roman" pitchFamily="18" charset="0"/>
              <a:cs typeface="Times New Roman" pitchFamily="18" charset="0"/>
            </a:rPr>
            <a:t>İhtiyacın bu yolla karşılanamaması durumunda ise </a:t>
          </a:r>
          <a:r>
            <a:rPr lang="tr-T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 yerleşim yerindeki eğitim kurumlarında 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veya </a:t>
          </a:r>
          <a:r>
            <a:rPr lang="tr-T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RAM’larda görev yapan kadrolu öğretmenler 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arasından </a:t>
          </a:r>
          <a:r>
            <a:rPr lang="tr-T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resen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görevlendirme </a:t>
          </a:r>
          <a:endParaRPr lang="tr-TR" sz="1800" dirty="0"/>
        </a:p>
      </dgm:t>
    </dgm:pt>
    <dgm:pt modelId="{429AE332-F53B-B043-AE83-0C35809E816B}" type="parTrans" cxnId="{E1EC90BA-A967-C248-8E69-6FF873D64134}">
      <dgm:prSet/>
      <dgm:spPr/>
      <dgm:t>
        <a:bodyPr/>
        <a:lstStyle/>
        <a:p>
          <a:endParaRPr lang="tr-TR"/>
        </a:p>
      </dgm:t>
    </dgm:pt>
    <dgm:pt modelId="{963CEBD5-F691-2E43-9E53-1E0EC2A0463A}" type="sibTrans" cxnId="{E1EC90BA-A967-C248-8E69-6FF873D64134}">
      <dgm:prSet/>
      <dgm:spPr/>
      <dgm:t>
        <a:bodyPr/>
        <a:lstStyle/>
        <a:p>
          <a:endParaRPr lang="tr-TR"/>
        </a:p>
      </dgm:t>
    </dgm:pt>
    <dgm:pt modelId="{931868BF-83D8-F34B-AEA1-9CDD51945755}" type="pres">
      <dgm:prSet presAssocID="{6EECA286-EE6F-1F45-B258-014F6887379E}" presName="Name0" presStyleCnt="0">
        <dgm:presLayoutVars>
          <dgm:dir/>
          <dgm:animLvl val="lvl"/>
          <dgm:resizeHandles val="exact"/>
        </dgm:presLayoutVars>
      </dgm:prSet>
      <dgm:spPr/>
    </dgm:pt>
    <dgm:pt modelId="{6F440117-77AF-2245-A726-D3F9EAA6ECE8}" type="pres">
      <dgm:prSet presAssocID="{C0EE6D98-8389-4440-B126-E0B4D46CF591}" presName="boxAndChildren" presStyleCnt="0"/>
      <dgm:spPr/>
    </dgm:pt>
    <dgm:pt modelId="{4271177C-FC98-7743-A4F7-74C6747B0E14}" type="pres">
      <dgm:prSet presAssocID="{C0EE6D98-8389-4440-B126-E0B4D46CF591}" presName="parentTextBox" presStyleLbl="node1" presStyleIdx="0" presStyleCnt="6" custScaleY="201411"/>
      <dgm:spPr/>
    </dgm:pt>
    <dgm:pt modelId="{60F8909F-CAE4-BB46-A726-E7284052FBD8}" type="pres">
      <dgm:prSet presAssocID="{5DEF0049-CBC6-B143-B4F9-ACA5D857E0D2}" presName="sp" presStyleCnt="0"/>
      <dgm:spPr/>
    </dgm:pt>
    <dgm:pt modelId="{002A5566-D57A-1E44-AAAA-97ECAC73361E}" type="pres">
      <dgm:prSet presAssocID="{A2957734-6AD7-2546-81FE-A5C4EBEFC0C9}" presName="arrowAndChildren" presStyleCnt="0"/>
      <dgm:spPr/>
    </dgm:pt>
    <dgm:pt modelId="{D38636E4-B15A-904D-AFE7-2F59B452D795}" type="pres">
      <dgm:prSet presAssocID="{A2957734-6AD7-2546-81FE-A5C4EBEFC0C9}" presName="parentTextArrow" presStyleLbl="node1" presStyleIdx="1" presStyleCnt="6" custScaleY="153951" custLinFactNeighborY="16146"/>
      <dgm:spPr/>
    </dgm:pt>
    <dgm:pt modelId="{B0DCDABB-2D01-6043-8874-B752C0829BEB}" type="pres">
      <dgm:prSet presAssocID="{277C0A83-899F-C248-85AC-05B53162577D}" presName="sp" presStyleCnt="0"/>
      <dgm:spPr/>
    </dgm:pt>
    <dgm:pt modelId="{856447E1-94A1-5D4F-B15A-E5DEA79BE796}" type="pres">
      <dgm:prSet presAssocID="{7E99B159-C2A8-A847-A67F-F3069512A8C5}" presName="arrowAndChildren" presStyleCnt="0"/>
      <dgm:spPr/>
    </dgm:pt>
    <dgm:pt modelId="{678F5DAA-6E8E-6C4B-935F-0A8A0223E0C5}" type="pres">
      <dgm:prSet presAssocID="{7E99B159-C2A8-A847-A67F-F3069512A8C5}" presName="parentTextArrow" presStyleLbl="node1" presStyleIdx="2" presStyleCnt="6"/>
      <dgm:spPr/>
    </dgm:pt>
    <dgm:pt modelId="{BC775F37-0FEA-1340-807A-E52A8F5765ED}" type="pres">
      <dgm:prSet presAssocID="{43B86C2A-671B-D646-B063-189141B5C9F5}" presName="sp" presStyleCnt="0"/>
      <dgm:spPr/>
    </dgm:pt>
    <dgm:pt modelId="{68774307-197C-0F4A-B8A1-14172BF96D3D}" type="pres">
      <dgm:prSet presAssocID="{87726425-9FCF-824E-804B-A16D2D6C3A6C}" presName="arrowAndChildren" presStyleCnt="0"/>
      <dgm:spPr/>
    </dgm:pt>
    <dgm:pt modelId="{991E7B7C-8C5D-DB40-8CF5-6D4F08D74A0A}" type="pres">
      <dgm:prSet presAssocID="{87726425-9FCF-824E-804B-A16D2D6C3A6C}" presName="parentTextArrow" presStyleLbl="node1" presStyleIdx="3" presStyleCnt="6"/>
      <dgm:spPr/>
    </dgm:pt>
    <dgm:pt modelId="{CE2ACA94-475C-6149-965D-6D078785A201}" type="pres">
      <dgm:prSet presAssocID="{7B26C657-9CB9-174B-AB3F-58A565C5458B}" presName="sp" presStyleCnt="0"/>
      <dgm:spPr/>
    </dgm:pt>
    <dgm:pt modelId="{D56C1F5E-BA45-2847-AFF2-3282C21FD17C}" type="pres">
      <dgm:prSet presAssocID="{C98649BC-245A-E846-B135-7758899D661C}" presName="arrowAndChildren" presStyleCnt="0"/>
      <dgm:spPr/>
    </dgm:pt>
    <dgm:pt modelId="{562AF7BB-0F62-9B4C-817A-3F194914B721}" type="pres">
      <dgm:prSet presAssocID="{C98649BC-245A-E846-B135-7758899D661C}" presName="parentTextArrow" presStyleLbl="node1" presStyleIdx="4" presStyleCnt="6"/>
      <dgm:spPr/>
    </dgm:pt>
    <dgm:pt modelId="{4DC8A6CC-CDBC-564E-953C-4A64E7EF8D61}" type="pres">
      <dgm:prSet presAssocID="{27A2D9D3-1619-F04D-8856-52A79DDB8C7B}" presName="sp" presStyleCnt="0"/>
      <dgm:spPr/>
    </dgm:pt>
    <dgm:pt modelId="{8EE18392-7FD4-B34C-AA44-3FBE9294636E}" type="pres">
      <dgm:prSet presAssocID="{AC9694F6-9FBF-5141-849D-8BEB001C8DBE}" presName="arrowAndChildren" presStyleCnt="0"/>
      <dgm:spPr/>
    </dgm:pt>
    <dgm:pt modelId="{391FCDFE-1236-884C-B4C0-BE24E457882A}" type="pres">
      <dgm:prSet presAssocID="{AC9694F6-9FBF-5141-849D-8BEB001C8DBE}" presName="parentTextArrow" presStyleLbl="node1" presStyleIdx="5" presStyleCnt="6"/>
      <dgm:spPr/>
    </dgm:pt>
  </dgm:ptLst>
  <dgm:cxnLst>
    <dgm:cxn modelId="{F140710F-077B-C24A-BDDB-F847618F98AE}" type="presOf" srcId="{87726425-9FCF-824E-804B-A16D2D6C3A6C}" destId="{991E7B7C-8C5D-DB40-8CF5-6D4F08D74A0A}" srcOrd="0" destOrd="0" presId="urn:microsoft.com/office/officeart/2005/8/layout/process4"/>
    <dgm:cxn modelId="{7D420021-0296-2748-B5FB-618FEE15DD4F}" srcId="{6EECA286-EE6F-1F45-B258-014F6887379E}" destId="{7E99B159-C2A8-A847-A67F-F3069512A8C5}" srcOrd="3" destOrd="0" parTransId="{9D107E75-1224-AC47-8C48-34E19CFF516D}" sibTransId="{277C0A83-899F-C248-85AC-05B53162577D}"/>
    <dgm:cxn modelId="{9E539F3B-EFE9-8347-82AA-8AB9F2D66DC7}" type="presOf" srcId="{A2957734-6AD7-2546-81FE-A5C4EBEFC0C9}" destId="{D38636E4-B15A-904D-AFE7-2F59B452D795}" srcOrd="0" destOrd="0" presId="urn:microsoft.com/office/officeart/2005/8/layout/process4"/>
    <dgm:cxn modelId="{BCAE973C-7941-C04A-B8CF-0FF7B89A734E}" srcId="{6EECA286-EE6F-1F45-B258-014F6887379E}" destId="{C98649BC-245A-E846-B135-7758899D661C}" srcOrd="1" destOrd="0" parTransId="{B3866532-731C-A64B-9287-8D87E7643479}" sibTransId="{7B26C657-9CB9-174B-AB3F-58A565C5458B}"/>
    <dgm:cxn modelId="{24AE1F7E-695B-6A4C-9E0B-91D9688DFB60}" type="presOf" srcId="{7E99B159-C2A8-A847-A67F-F3069512A8C5}" destId="{678F5DAA-6E8E-6C4B-935F-0A8A0223E0C5}" srcOrd="0" destOrd="0" presId="urn:microsoft.com/office/officeart/2005/8/layout/process4"/>
    <dgm:cxn modelId="{0DEDD89D-FB97-E442-835F-5D6C6D6405DB}" srcId="{6EECA286-EE6F-1F45-B258-014F6887379E}" destId="{AC9694F6-9FBF-5141-849D-8BEB001C8DBE}" srcOrd="0" destOrd="0" parTransId="{B0D503D7-494F-3245-8181-D2E72CBBB6D6}" sibTransId="{27A2D9D3-1619-F04D-8856-52A79DDB8C7B}"/>
    <dgm:cxn modelId="{E1EC90BA-A967-C248-8E69-6FF873D64134}" srcId="{6EECA286-EE6F-1F45-B258-014F6887379E}" destId="{C0EE6D98-8389-4440-B126-E0B4D46CF591}" srcOrd="5" destOrd="0" parTransId="{429AE332-F53B-B043-AE83-0C35809E816B}" sibTransId="{963CEBD5-F691-2E43-9E53-1E0EC2A0463A}"/>
    <dgm:cxn modelId="{5E457FBB-12BB-F043-9A9E-80A08707408A}" type="presOf" srcId="{C0EE6D98-8389-4440-B126-E0B4D46CF591}" destId="{4271177C-FC98-7743-A4F7-74C6747B0E14}" srcOrd="0" destOrd="0" presId="urn:microsoft.com/office/officeart/2005/8/layout/process4"/>
    <dgm:cxn modelId="{5D37CFC7-DD55-2542-8302-64AA9EDF1B28}" srcId="{6EECA286-EE6F-1F45-B258-014F6887379E}" destId="{87726425-9FCF-824E-804B-A16D2D6C3A6C}" srcOrd="2" destOrd="0" parTransId="{52ADB808-536B-584B-AC77-C64CCD5995BF}" sibTransId="{43B86C2A-671B-D646-B063-189141B5C9F5}"/>
    <dgm:cxn modelId="{BAD247D2-2AA8-9542-9535-26C502FB1EB1}" type="presOf" srcId="{AC9694F6-9FBF-5141-849D-8BEB001C8DBE}" destId="{391FCDFE-1236-884C-B4C0-BE24E457882A}" srcOrd="0" destOrd="0" presId="urn:microsoft.com/office/officeart/2005/8/layout/process4"/>
    <dgm:cxn modelId="{D0DB35D3-3C7F-9E41-880E-40AA2DCB8073}" type="presOf" srcId="{6EECA286-EE6F-1F45-B258-014F6887379E}" destId="{931868BF-83D8-F34B-AEA1-9CDD51945755}" srcOrd="0" destOrd="0" presId="urn:microsoft.com/office/officeart/2005/8/layout/process4"/>
    <dgm:cxn modelId="{2DD26AE9-4B71-354E-A2D0-85573834D72B}" srcId="{6EECA286-EE6F-1F45-B258-014F6887379E}" destId="{A2957734-6AD7-2546-81FE-A5C4EBEFC0C9}" srcOrd="4" destOrd="0" parTransId="{82BF75F1-78D1-6240-B207-5CC82973CFDC}" sibTransId="{5DEF0049-CBC6-B143-B4F9-ACA5D857E0D2}"/>
    <dgm:cxn modelId="{F0AC6CFD-257B-8546-AE5A-9DC1B4240DC6}" type="presOf" srcId="{C98649BC-245A-E846-B135-7758899D661C}" destId="{562AF7BB-0F62-9B4C-817A-3F194914B721}" srcOrd="0" destOrd="0" presId="urn:microsoft.com/office/officeart/2005/8/layout/process4"/>
    <dgm:cxn modelId="{50D1FB07-B711-6C44-A63F-055FF8E52DA2}" type="presParOf" srcId="{931868BF-83D8-F34B-AEA1-9CDD51945755}" destId="{6F440117-77AF-2245-A726-D3F9EAA6ECE8}" srcOrd="0" destOrd="0" presId="urn:microsoft.com/office/officeart/2005/8/layout/process4"/>
    <dgm:cxn modelId="{11B53158-B7EF-6745-814E-A340B93F8C0B}" type="presParOf" srcId="{6F440117-77AF-2245-A726-D3F9EAA6ECE8}" destId="{4271177C-FC98-7743-A4F7-74C6747B0E14}" srcOrd="0" destOrd="0" presId="urn:microsoft.com/office/officeart/2005/8/layout/process4"/>
    <dgm:cxn modelId="{56566655-6EAF-B84C-9C29-E3AE99ED0CEB}" type="presParOf" srcId="{931868BF-83D8-F34B-AEA1-9CDD51945755}" destId="{60F8909F-CAE4-BB46-A726-E7284052FBD8}" srcOrd="1" destOrd="0" presId="urn:microsoft.com/office/officeart/2005/8/layout/process4"/>
    <dgm:cxn modelId="{61444A9C-AF73-AD42-A924-42434AC5FEB2}" type="presParOf" srcId="{931868BF-83D8-F34B-AEA1-9CDD51945755}" destId="{002A5566-D57A-1E44-AAAA-97ECAC73361E}" srcOrd="2" destOrd="0" presId="urn:microsoft.com/office/officeart/2005/8/layout/process4"/>
    <dgm:cxn modelId="{1A1D69ED-2D37-2244-89B6-D17F469FD62D}" type="presParOf" srcId="{002A5566-D57A-1E44-AAAA-97ECAC73361E}" destId="{D38636E4-B15A-904D-AFE7-2F59B452D795}" srcOrd="0" destOrd="0" presId="urn:microsoft.com/office/officeart/2005/8/layout/process4"/>
    <dgm:cxn modelId="{8CCEEF83-83D1-8447-A01F-E6EDECB8E0EA}" type="presParOf" srcId="{931868BF-83D8-F34B-AEA1-9CDD51945755}" destId="{B0DCDABB-2D01-6043-8874-B752C0829BEB}" srcOrd="3" destOrd="0" presId="urn:microsoft.com/office/officeart/2005/8/layout/process4"/>
    <dgm:cxn modelId="{D1B50CD7-6A15-8A48-B585-2ECAF8DB3977}" type="presParOf" srcId="{931868BF-83D8-F34B-AEA1-9CDD51945755}" destId="{856447E1-94A1-5D4F-B15A-E5DEA79BE796}" srcOrd="4" destOrd="0" presId="urn:microsoft.com/office/officeart/2005/8/layout/process4"/>
    <dgm:cxn modelId="{970CC1D0-D671-3344-9EFA-82325084B32F}" type="presParOf" srcId="{856447E1-94A1-5D4F-B15A-E5DEA79BE796}" destId="{678F5DAA-6E8E-6C4B-935F-0A8A0223E0C5}" srcOrd="0" destOrd="0" presId="urn:microsoft.com/office/officeart/2005/8/layout/process4"/>
    <dgm:cxn modelId="{8D0B6680-3CB8-4146-8E0C-CF3EA9D77885}" type="presParOf" srcId="{931868BF-83D8-F34B-AEA1-9CDD51945755}" destId="{BC775F37-0FEA-1340-807A-E52A8F5765ED}" srcOrd="5" destOrd="0" presId="urn:microsoft.com/office/officeart/2005/8/layout/process4"/>
    <dgm:cxn modelId="{C890E19F-1922-D84D-8871-517EBAE20481}" type="presParOf" srcId="{931868BF-83D8-F34B-AEA1-9CDD51945755}" destId="{68774307-197C-0F4A-B8A1-14172BF96D3D}" srcOrd="6" destOrd="0" presId="urn:microsoft.com/office/officeart/2005/8/layout/process4"/>
    <dgm:cxn modelId="{C7DE6D83-A098-AC41-AF4F-665D29D9A5C0}" type="presParOf" srcId="{68774307-197C-0F4A-B8A1-14172BF96D3D}" destId="{991E7B7C-8C5D-DB40-8CF5-6D4F08D74A0A}" srcOrd="0" destOrd="0" presId="urn:microsoft.com/office/officeart/2005/8/layout/process4"/>
    <dgm:cxn modelId="{A71C5DA4-46B0-D149-948E-53A87E98791A}" type="presParOf" srcId="{931868BF-83D8-F34B-AEA1-9CDD51945755}" destId="{CE2ACA94-475C-6149-965D-6D078785A201}" srcOrd="7" destOrd="0" presId="urn:microsoft.com/office/officeart/2005/8/layout/process4"/>
    <dgm:cxn modelId="{C72ADD78-6162-3E45-8363-C7339472D9DE}" type="presParOf" srcId="{931868BF-83D8-F34B-AEA1-9CDD51945755}" destId="{D56C1F5E-BA45-2847-AFF2-3282C21FD17C}" srcOrd="8" destOrd="0" presId="urn:microsoft.com/office/officeart/2005/8/layout/process4"/>
    <dgm:cxn modelId="{B9629BE1-2575-AE4F-84C9-C7BB6B0A99B5}" type="presParOf" srcId="{D56C1F5E-BA45-2847-AFF2-3282C21FD17C}" destId="{562AF7BB-0F62-9B4C-817A-3F194914B721}" srcOrd="0" destOrd="0" presId="urn:microsoft.com/office/officeart/2005/8/layout/process4"/>
    <dgm:cxn modelId="{AD291AC6-926C-644C-A4CC-1383E6967EC1}" type="presParOf" srcId="{931868BF-83D8-F34B-AEA1-9CDD51945755}" destId="{4DC8A6CC-CDBC-564E-953C-4A64E7EF8D61}" srcOrd="9" destOrd="0" presId="urn:microsoft.com/office/officeart/2005/8/layout/process4"/>
    <dgm:cxn modelId="{170E2356-830A-1046-B51F-DD1E7FF45B0C}" type="presParOf" srcId="{931868BF-83D8-F34B-AEA1-9CDD51945755}" destId="{8EE18392-7FD4-B34C-AA44-3FBE9294636E}" srcOrd="10" destOrd="0" presId="urn:microsoft.com/office/officeart/2005/8/layout/process4"/>
    <dgm:cxn modelId="{90AE0B4D-0EE1-C04E-83B3-E348DC57B0CA}" type="presParOf" srcId="{8EE18392-7FD4-B34C-AA44-3FBE9294636E}" destId="{391FCDFE-1236-884C-B4C0-BE24E457882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962723-B4CA-DE48-81C1-613489C2E48C}" type="doc">
      <dgm:prSet loTypeId="urn:microsoft.com/office/officeart/2009/3/layout/FramedText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666D49-6A14-4D4B-8E0B-B1D1E35DC7C6}">
      <dgm:prSet phldrT="[Metin]" custT="1"/>
      <dgm:spPr/>
      <dgm:t>
        <a:bodyPr/>
        <a:lstStyle/>
        <a:p>
          <a:pPr algn="ctr"/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Öğrencinin performansını belirlemek</a:t>
          </a:r>
        </a:p>
        <a:p>
          <a:pPr algn="ctr"/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ctr"/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BEP hazırlamak. </a:t>
          </a:r>
        </a:p>
        <a:p>
          <a:pPr algn="ctr"/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Aile eğitimi planlamak </a:t>
          </a:r>
        </a:p>
      </dgm:t>
    </dgm:pt>
    <dgm:pt modelId="{BDB343CC-828B-C847-93CC-5B92D2683258}" type="parTrans" cxnId="{758741F6-4658-B545-A33F-681945337098}">
      <dgm:prSet/>
      <dgm:spPr/>
      <dgm:t>
        <a:bodyPr/>
        <a:lstStyle/>
        <a:p>
          <a:endParaRPr lang="tr-TR"/>
        </a:p>
      </dgm:t>
    </dgm:pt>
    <dgm:pt modelId="{0CDE202F-7BCF-3240-9250-C69DB867D11C}" type="sibTrans" cxnId="{758741F6-4658-B545-A33F-681945337098}">
      <dgm:prSet/>
      <dgm:spPr/>
      <dgm:t>
        <a:bodyPr/>
        <a:lstStyle/>
        <a:p>
          <a:endParaRPr lang="tr-TR"/>
        </a:p>
      </dgm:t>
    </dgm:pt>
    <dgm:pt modelId="{2CE5652B-B0C9-684C-8F19-ED4FD48CB5CB}" type="pres">
      <dgm:prSet presAssocID="{7C962723-B4CA-DE48-81C1-613489C2E48C}" presName="Name0" presStyleCnt="0">
        <dgm:presLayoutVars>
          <dgm:chMax/>
          <dgm:chPref/>
          <dgm:dir/>
        </dgm:presLayoutVars>
      </dgm:prSet>
      <dgm:spPr/>
    </dgm:pt>
    <dgm:pt modelId="{1FAD2508-D0A1-C046-9EDE-AB95742FA964}" type="pres">
      <dgm:prSet presAssocID="{D8666D49-6A14-4D4B-8E0B-B1D1E35DC7C6}" presName="composite" presStyleCnt="0">
        <dgm:presLayoutVars>
          <dgm:chMax/>
          <dgm:chPref/>
        </dgm:presLayoutVars>
      </dgm:prSet>
      <dgm:spPr/>
    </dgm:pt>
    <dgm:pt modelId="{C18371A8-1EA6-2741-AB26-8D2D150F6E60}" type="pres">
      <dgm:prSet presAssocID="{D8666D49-6A14-4D4B-8E0B-B1D1E35DC7C6}" presName="Image" presStyleLbl="bgImgPlace1" presStyleIdx="0" presStyleCnt="1" custScaleX="114927" custLinFactNeighborX="-49285" custLinFactNeighborY="26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906EF0E-A55D-BA43-84CF-73D43B194ACC}" type="pres">
      <dgm:prSet presAssocID="{D8666D49-6A14-4D4B-8E0B-B1D1E35DC7C6}" presName="ParentText" presStyleLbl="revTx" presStyleIdx="0" presStyleCnt="1" custScaleX="145987" custScaleY="111216">
        <dgm:presLayoutVars>
          <dgm:chMax val="0"/>
          <dgm:chPref val="0"/>
          <dgm:bulletEnabled val="1"/>
        </dgm:presLayoutVars>
      </dgm:prSet>
      <dgm:spPr/>
    </dgm:pt>
    <dgm:pt modelId="{8F372C3E-B84F-144D-8BDA-120FDB86BB94}" type="pres">
      <dgm:prSet presAssocID="{D8666D49-6A14-4D4B-8E0B-B1D1E35DC7C6}" presName="tlFrame" presStyleLbl="node1" presStyleIdx="0" presStyleCnt="4" custLinFactNeighborX="-33271" custLinFactNeighborY="1023"/>
      <dgm:spPr/>
    </dgm:pt>
    <dgm:pt modelId="{3C3A0583-6101-A644-8A75-4879FFDD8D73}" type="pres">
      <dgm:prSet presAssocID="{D8666D49-6A14-4D4B-8E0B-B1D1E35DC7C6}" presName="trFrame" presStyleLbl="node1" presStyleIdx="1" presStyleCnt="4" custLinFactNeighborX="73367" custLinFactNeighborY="1023"/>
      <dgm:spPr/>
    </dgm:pt>
    <dgm:pt modelId="{B90877E6-2D87-C44E-BD4E-07E48D2E5763}" type="pres">
      <dgm:prSet presAssocID="{D8666D49-6A14-4D4B-8E0B-B1D1E35DC7C6}" presName="blFrame" presStyleLbl="node1" presStyleIdx="2" presStyleCnt="4" custLinFactNeighborX="-33347" custLinFactNeighborY="-26672"/>
      <dgm:spPr/>
    </dgm:pt>
    <dgm:pt modelId="{6F3C7537-97FC-CB47-9A16-707887A36648}" type="pres">
      <dgm:prSet presAssocID="{D8666D49-6A14-4D4B-8E0B-B1D1E35DC7C6}" presName="brFrame" presStyleLbl="node1" presStyleIdx="3" presStyleCnt="4" custLinFactNeighborX="73366" custLinFactNeighborY="-25005"/>
      <dgm:spPr/>
    </dgm:pt>
  </dgm:ptLst>
  <dgm:cxnLst>
    <dgm:cxn modelId="{DEC824BF-55A8-9B47-8D2B-175A0CF118C4}" type="presOf" srcId="{D8666D49-6A14-4D4B-8E0B-B1D1E35DC7C6}" destId="{A906EF0E-A55D-BA43-84CF-73D43B194ACC}" srcOrd="0" destOrd="0" presId="urn:microsoft.com/office/officeart/2009/3/layout/FramedTextPicture"/>
    <dgm:cxn modelId="{6429ADEB-EB39-CD4B-B28F-0C730449DA5F}" type="presOf" srcId="{7C962723-B4CA-DE48-81C1-613489C2E48C}" destId="{2CE5652B-B0C9-684C-8F19-ED4FD48CB5CB}" srcOrd="0" destOrd="0" presId="urn:microsoft.com/office/officeart/2009/3/layout/FramedTextPicture"/>
    <dgm:cxn modelId="{758741F6-4658-B545-A33F-681945337098}" srcId="{7C962723-B4CA-DE48-81C1-613489C2E48C}" destId="{D8666D49-6A14-4D4B-8E0B-B1D1E35DC7C6}" srcOrd="0" destOrd="0" parTransId="{BDB343CC-828B-C847-93CC-5B92D2683258}" sibTransId="{0CDE202F-7BCF-3240-9250-C69DB867D11C}"/>
    <dgm:cxn modelId="{0BD3A89B-9EF2-954E-983C-791B25EEDEAC}" type="presParOf" srcId="{2CE5652B-B0C9-684C-8F19-ED4FD48CB5CB}" destId="{1FAD2508-D0A1-C046-9EDE-AB95742FA964}" srcOrd="0" destOrd="0" presId="urn:microsoft.com/office/officeart/2009/3/layout/FramedTextPicture"/>
    <dgm:cxn modelId="{C7D356CE-5473-F04B-87A1-9A238E213A87}" type="presParOf" srcId="{1FAD2508-D0A1-C046-9EDE-AB95742FA964}" destId="{C18371A8-1EA6-2741-AB26-8D2D150F6E60}" srcOrd="0" destOrd="0" presId="urn:microsoft.com/office/officeart/2009/3/layout/FramedTextPicture"/>
    <dgm:cxn modelId="{CB634AA2-39F6-8849-B36E-D1D2B58A3326}" type="presParOf" srcId="{1FAD2508-D0A1-C046-9EDE-AB95742FA964}" destId="{A906EF0E-A55D-BA43-84CF-73D43B194ACC}" srcOrd="1" destOrd="0" presId="urn:microsoft.com/office/officeart/2009/3/layout/FramedTextPicture"/>
    <dgm:cxn modelId="{01558BB0-EAA8-BA4A-B335-D9BF66D3B400}" type="presParOf" srcId="{1FAD2508-D0A1-C046-9EDE-AB95742FA964}" destId="{8F372C3E-B84F-144D-8BDA-120FDB86BB94}" srcOrd="2" destOrd="0" presId="urn:microsoft.com/office/officeart/2009/3/layout/FramedTextPicture"/>
    <dgm:cxn modelId="{7C85C479-01C3-8B44-B9CD-E4238773DF44}" type="presParOf" srcId="{1FAD2508-D0A1-C046-9EDE-AB95742FA964}" destId="{3C3A0583-6101-A644-8A75-4879FFDD8D73}" srcOrd="3" destOrd="0" presId="urn:microsoft.com/office/officeart/2009/3/layout/FramedTextPicture"/>
    <dgm:cxn modelId="{9978000C-9C7A-454B-9EF2-4AECDF97B701}" type="presParOf" srcId="{1FAD2508-D0A1-C046-9EDE-AB95742FA964}" destId="{B90877E6-2D87-C44E-BD4E-07E48D2E5763}" srcOrd="4" destOrd="0" presId="urn:microsoft.com/office/officeart/2009/3/layout/FramedTextPicture"/>
    <dgm:cxn modelId="{9A56F0FD-4C05-4141-AF45-5F49B89A981C}" type="presParOf" srcId="{1FAD2508-D0A1-C046-9EDE-AB95742FA964}" destId="{6F3C7537-97FC-CB47-9A16-707887A3664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BE8B5A-1A85-224C-8B89-52ABBCF03AF0}" type="doc">
      <dgm:prSet loTypeId="urn:microsoft.com/office/officeart/2009/3/layout/FramedText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9CDF863-3F52-9343-9E30-198CB4948D94}">
      <dgm:prSet phldrT="[Metin]" custT="1"/>
      <dgm:spPr/>
      <dgm:t>
        <a:bodyPr/>
        <a:lstStyle/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Veli sözleşmesinde yer alan hususlara  uymak.</a:t>
          </a: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Aile eğitim programına katılmak.</a:t>
          </a: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BEP’ in uygulanmasına yönelik  gerekli katkıyı sağlamak.</a:t>
          </a: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EDB3E-998E-EC49-8BAA-D1E03E817328}" type="parTrans" cxnId="{BF05C7A0-F54D-8B4C-A6A3-B78F13D0CAE6}">
      <dgm:prSet/>
      <dgm:spPr/>
      <dgm:t>
        <a:bodyPr/>
        <a:lstStyle/>
        <a:p>
          <a:endParaRPr lang="tr-TR"/>
        </a:p>
      </dgm:t>
    </dgm:pt>
    <dgm:pt modelId="{2821F5C2-AE77-6946-B596-E2E7A1E8DFE1}" type="sibTrans" cxnId="{BF05C7A0-F54D-8B4C-A6A3-B78F13D0CAE6}">
      <dgm:prSet/>
      <dgm:spPr/>
      <dgm:t>
        <a:bodyPr/>
        <a:lstStyle/>
        <a:p>
          <a:endParaRPr lang="tr-TR"/>
        </a:p>
      </dgm:t>
    </dgm:pt>
    <dgm:pt modelId="{59456CD9-802A-0449-A93C-BE5ABC8A9C49}" type="pres">
      <dgm:prSet presAssocID="{8DBE8B5A-1A85-224C-8B89-52ABBCF03AF0}" presName="Name0" presStyleCnt="0">
        <dgm:presLayoutVars>
          <dgm:chMax/>
          <dgm:chPref/>
          <dgm:dir/>
        </dgm:presLayoutVars>
      </dgm:prSet>
      <dgm:spPr/>
    </dgm:pt>
    <dgm:pt modelId="{AE512E2B-B952-8F4E-ACED-1F6224791B75}" type="pres">
      <dgm:prSet presAssocID="{59CDF863-3F52-9343-9E30-198CB4948D94}" presName="composite" presStyleCnt="0">
        <dgm:presLayoutVars>
          <dgm:chMax/>
          <dgm:chPref/>
        </dgm:presLayoutVars>
      </dgm:prSet>
      <dgm:spPr/>
    </dgm:pt>
    <dgm:pt modelId="{0A658326-3FEF-5547-9F2D-4B69E7BC5210}" type="pres">
      <dgm:prSet presAssocID="{59CDF863-3F52-9343-9E30-198CB4948D94}" presName="Image" presStyleLbl="bgImgPlace1" presStyleIdx="0" presStyleCnt="1" custLinFactNeighborX="-76775" custLinFactNeighborY="9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BCA93AB-CF83-4247-91FA-42E2867259C4}" type="pres">
      <dgm:prSet presAssocID="{59CDF863-3F52-9343-9E30-198CB4948D94}" presName="ParentText" presStyleLbl="revTx" presStyleIdx="0" presStyleCnt="1" custScaleX="122862">
        <dgm:presLayoutVars>
          <dgm:chMax val="0"/>
          <dgm:chPref val="0"/>
          <dgm:bulletEnabled val="1"/>
        </dgm:presLayoutVars>
      </dgm:prSet>
      <dgm:spPr/>
    </dgm:pt>
    <dgm:pt modelId="{E6D73CCF-CF66-2242-AEE8-8C4A52C43F5F}" type="pres">
      <dgm:prSet presAssocID="{59CDF863-3F52-9343-9E30-198CB4948D94}" presName="tlFrame" presStyleLbl="node1" presStyleIdx="0" presStyleCnt="4" custLinFactNeighborX="-85218" custLinFactNeighborY="17446"/>
      <dgm:spPr/>
    </dgm:pt>
    <dgm:pt modelId="{E2155F35-C882-624A-B36E-3BDB033FAD92}" type="pres">
      <dgm:prSet presAssocID="{59CDF863-3F52-9343-9E30-198CB4948D94}" presName="trFrame" presStyleLbl="node1" presStyleIdx="1" presStyleCnt="4" custLinFactNeighborX="54609" custLinFactNeighborY="872"/>
      <dgm:spPr/>
    </dgm:pt>
    <dgm:pt modelId="{2BE4379C-4841-1E49-BCE8-AA83F2EBE5E5}" type="pres">
      <dgm:prSet presAssocID="{59CDF863-3F52-9343-9E30-198CB4948D94}" presName="blFrame" presStyleLbl="node1" presStyleIdx="2" presStyleCnt="4" custLinFactNeighborX="-89202" custLinFactNeighborY="-15839"/>
      <dgm:spPr/>
    </dgm:pt>
    <dgm:pt modelId="{38140CA1-2235-684B-B53B-559B6A268A40}" type="pres">
      <dgm:prSet presAssocID="{59CDF863-3F52-9343-9E30-198CB4948D94}" presName="brFrame" presStyleLbl="node1" presStyleIdx="3" presStyleCnt="4" custLinFactNeighborX="50827" custLinFactNeighborY="0"/>
      <dgm:spPr/>
    </dgm:pt>
  </dgm:ptLst>
  <dgm:cxnLst>
    <dgm:cxn modelId="{95509C37-DB3A-AB46-A75D-6C332A04AD99}" type="presOf" srcId="{8DBE8B5A-1A85-224C-8B89-52ABBCF03AF0}" destId="{59456CD9-802A-0449-A93C-BE5ABC8A9C49}" srcOrd="0" destOrd="0" presId="urn:microsoft.com/office/officeart/2009/3/layout/FramedTextPicture"/>
    <dgm:cxn modelId="{BF05C7A0-F54D-8B4C-A6A3-B78F13D0CAE6}" srcId="{8DBE8B5A-1A85-224C-8B89-52ABBCF03AF0}" destId="{59CDF863-3F52-9343-9E30-198CB4948D94}" srcOrd="0" destOrd="0" parTransId="{00DEDB3E-998E-EC49-8BAA-D1E03E817328}" sibTransId="{2821F5C2-AE77-6946-B596-E2E7A1E8DFE1}"/>
    <dgm:cxn modelId="{636126BF-CD7C-C04B-B8A5-DE8193EC7A50}" type="presOf" srcId="{59CDF863-3F52-9343-9E30-198CB4948D94}" destId="{1BCA93AB-CF83-4247-91FA-42E2867259C4}" srcOrd="0" destOrd="0" presId="urn:microsoft.com/office/officeart/2009/3/layout/FramedTextPicture"/>
    <dgm:cxn modelId="{42441407-9A4E-3F4A-BE42-DE55D0308F36}" type="presParOf" srcId="{59456CD9-802A-0449-A93C-BE5ABC8A9C49}" destId="{AE512E2B-B952-8F4E-ACED-1F6224791B75}" srcOrd="0" destOrd="0" presId="urn:microsoft.com/office/officeart/2009/3/layout/FramedTextPicture"/>
    <dgm:cxn modelId="{7581AC27-68AC-5E42-9D6B-8DD6D8AD52C9}" type="presParOf" srcId="{AE512E2B-B952-8F4E-ACED-1F6224791B75}" destId="{0A658326-3FEF-5547-9F2D-4B69E7BC5210}" srcOrd="0" destOrd="0" presId="urn:microsoft.com/office/officeart/2009/3/layout/FramedTextPicture"/>
    <dgm:cxn modelId="{9690495D-79DF-1341-A774-7C4FBB0B1428}" type="presParOf" srcId="{AE512E2B-B952-8F4E-ACED-1F6224791B75}" destId="{1BCA93AB-CF83-4247-91FA-42E2867259C4}" srcOrd="1" destOrd="0" presId="urn:microsoft.com/office/officeart/2009/3/layout/FramedTextPicture"/>
    <dgm:cxn modelId="{951CA558-7FDC-1046-BF59-5AAFE5EE4417}" type="presParOf" srcId="{AE512E2B-B952-8F4E-ACED-1F6224791B75}" destId="{E6D73CCF-CF66-2242-AEE8-8C4A52C43F5F}" srcOrd="2" destOrd="0" presId="urn:microsoft.com/office/officeart/2009/3/layout/FramedTextPicture"/>
    <dgm:cxn modelId="{988B5731-522D-0E40-85C8-B771E27FE306}" type="presParOf" srcId="{AE512E2B-B952-8F4E-ACED-1F6224791B75}" destId="{E2155F35-C882-624A-B36E-3BDB033FAD92}" srcOrd="3" destOrd="0" presId="urn:microsoft.com/office/officeart/2009/3/layout/FramedTextPicture"/>
    <dgm:cxn modelId="{80FA261B-2847-404A-8418-279AE9B95681}" type="presParOf" srcId="{AE512E2B-B952-8F4E-ACED-1F6224791B75}" destId="{2BE4379C-4841-1E49-BCE8-AA83F2EBE5E5}" srcOrd="4" destOrd="0" presId="urn:microsoft.com/office/officeart/2009/3/layout/FramedTextPicture"/>
    <dgm:cxn modelId="{53B9CED5-D99F-A34C-81E4-E1F072A222C1}" type="presParOf" srcId="{AE512E2B-B952-8F4E-ACED-1F6224791B75}" destId="{38140CA1-2235-684B-B53B-559B6A268A4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2EAA-DEB8-5640-BB19-B5A843B00D92}">
      <dsp:nvSpPr>
        <dsp:cNvPr id="0" name=""/>
        <dsp:cNvSpPr/>
      </dsp:nvSpPr>
      <dsp:spPr>
        <a:xfrm>
          <a:off x="77166" y="0"/>
          <a:ext cx="2673634" cy="2347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D1AF2-17E6-944B-9A95-2014EBA05F93}">
      <dsp:nvSpPr>
        <dsp:cNvPr id="0" name=""/>
        <dsp:cNvSpPr/>
      </dsp:nvSpPr>
      <dsp:spPr>
        <a:xfrm>
          <a:off x="3445422" y="1642685"/>
          <a:ext cx="5189982" cy="2320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Sağlık problemi nedeniyle durum örgün eğitim kurumlarından doğrudan yararlanamayacak da olduğunu sağlık raporu ile belgelendiren okul öncesi, ilkokul, orta-okul ve lise çağındaki özel eğitim ihtiyacı olan öğrenciler için evde sunulan eğitim hizmetidir. </a:t>
          </a:r>
          <a:endParaRPr lang="tr-TR" sz="2400" kern="1200" dirty="0"/>
        </a:p>
      </dsp:txBody>
      <dsp:txXfrm>
        <a:off x="3445422" y="1642685"/>
        <a:ext cx="5189982" cy="2320619"/>
      </dsp:txXfrm>
    </dsp:sp>
    <dsp:sp modelId="{C28BF83C-016D-EB4D-BF6C-4A62C9B45A86}">
      <dsp:nvSpPr>
        <dsp:cNvPr id="0" name=""/>
        <dsp:cNvSpPr/>
      </dsp:nvSpPr>
      <dsp:spPr>
        <a:xfrm>
          <a:off x="3296937" y="1440601"/>
          <a:ext cx="785322" cy="78552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AF458-4015-454E-869E-9703A8C035C6}">
      <dsp:nvSpPr>
        <dsp:cNvPr id="0" name=""/>
        <dsp:cNvSpPr/>
      </dsp:nvSpPr>
      <dsp:spPr>
        <a:xfrm rot="5400000">
          <a:off x="8035957" y="1362464"/>
          <a:ext cx="785525" cy="78532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DD172-E03C-5940-816D-71CE1118FC93}">
      <dsp:nvSpPr>
        <dsp:cNvPr id="0" name=""/>
        <dsp:cNvSpPr/>
      </dsp:nvSpPr>
      <dsp:spPr>
        <a:xfrm rot="16200000">
          <a:off x="3332953" y="3439474"/>
          <a:ext cx="785525" cy="78532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F9B52-4D01-6D49-86AD-428FD7F5F216}">
      <dsp:nvSpPr>
        <dsp:cNvPr id="0" name=""/>
        <dsp:cNvSpPr/>
      </dsp:nvSpPr>
      <dsp:spPr>
        <a:xfrm rot="10800000">
          <a:off x="8107877" y="3439372"/>
          <a:ext cx="785322" cy="78552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0F2ED-B0DA-144C-B805-46D459C8C87E}">
      <dsp:nvSpPr>
        <dsp:cNvPr id="0" name=""/>
        <dsp:cNvSpPr/>
      </dsp:nvSpPr>
      <dsp:spPr>
        <a:xfrm>
          <a:off x="0" y="3478975"/>
          <a:ext cx="10515600" cy="1141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Durum Bildirir Sağlık Kurulu Raporu</a:t>
          </a:r>
        </a:p>
      </dsp:txBody>
      <dsp:txXfrm>
        <a:off x="0" y="3478975"/>
        <a:ext cx="10515600" cy="1141877"/>
      </dsp:txXfrm>
    </dsp:sp>
    <dsp:sp modelId="{C31D1DCA-19FD-3F46-AB62-806A7C190B31}">
      <dsp:nvSpPr>
        <dsp:cNvPr id="0" name=""/>
        <dsp:cNvSpPr/>
      </dsp:nvSpPr>
      <dsp:spPr>
        <a:xfrm rot="10800000">
          <a:off x="0" y="1739896"/>
          <a:ext cx="10515600" cy="175620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Eğitsel Değerlendirme ve İstek Formu</a:t>
          </a:r>
        </a:p>
      </dsp:txBody>
      <dsp:txXfrm rot="10800000">
        <a:off x="0" y="1739896"/>
        <a:ext cx="10515600" cy="1141131"/>
      </dsp:txXfrm>
    </dsp:sp>
    <dsp:sp modelId="{D7625923-5001-0C49-A2F1-A6475BCF27AF}">
      <dsp:nvSpPr>
        <dsp:cNvPr id="0" name=""/>
        <dsp:cNvSpPr/>
      </dsp:nvSpPr>
      <dsp:spPr>
        <a:xfrm rot="10800000">
          <a:off x="0" y="111668"/>
          <a:ext cx="10515600" cy="1756207"/>
        </a:xfrm>
        <a:prstGeom prst="upArrowCallou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Veli Müracaat Dilekçesi</a:t>
          </a:r>
        </a:p>
      </dsp:txBody>
      <dsp:txXfrm rot="10800000">
        <a:off x="0" y="111668"/>
        <a:ext cx="10515600" cy="1141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D2B14-BD1E-1A47-AEAB-C2A9AC3B1A7E}">
      <dsp:nvSpPr>
        <dsp:cNvPr id="0" name=""/>
        <dsp:cNvSpPr/>
      </dsp:nvSpPr>
      <dsp:spPr>
        <a:xfrm>
          <a:off x="0" y="4006874"/>
          <a:ext cx="10515600" cy="876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Ev Ortamı Durum Tespit ve Değerlendirme Formu </a:t>
          </a:r>
        </a:p>
      </dsp:txBody>
      <dsp:txXfrm>
        <a:off x="0" y="4006874"/>
        <a:ext cx="10515600" cy="876606"/>
      </dsp:txXfrm>
    </dsp:sp>
    <dsp:sp modelId="{C670F358-44F9-744A-9447-91BF21A4CA82}">
      <dsp:nvSpPr>
        <dsp:cNvPr id="0" name=""/>
        <dsp:cNvSpPr/>
      </dsp:nvSpPr>
      <dsp:spPr>
        <a:xfrm rot="10800000">
          <a:off x="0" y="2671802"/>
          <a:ext cx="10515600" cy="13482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Durum Bildirir Sağlık Kurulu Raporu</a:t>
          </a:r>
        </a:p>
      </dsp:txBody>
      <dsp:txXfrm rot="10800000">
        <a:off x="0" y="2671802"/>
        <a:ext cx="10515600" cy="876033"/>
      </dsp:txXfrm>
    </dsp:sp>
    <dsp:sp modelId="{1044D0C0-AB8C-9C4D-85CC-99BC5FD68FDA}">
      <dsp:nvSpPr>
        <dsp:cNvPr id="0" name=""/>
        <dsp:cNvSpPr/>
      </dsp:nvSpPr>
      <dsp:spPr>
        <a:xfrm rot="10800000">
          <a:off x="0" y="1336731"/>
          <a:ext cx="10515600" cy="13482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+mn-lt"/>
              <a:cs typeface="Times New Roman" panose="02020603050405020304" pitchFamily="18" charset="0"/>
            </a:rPr>
            <a:t>Veli Sözleşmesi</a:t>
          </a:r>
        </a:p>
      </dsp:txBody>
      <dsp:txXfrm rot="10800000">
        <a:off x="0" y="1336731"/>
        <a:ext cx="10515600" cy="876033"/>
      </dsp:txXfrm>
    </dsp:sp>
    <dsp:sp modelId="{25663D08-532B-C846-8726-F8BC924EC6A8}">
      <dsp:nvSpPr>
        <dsp:cNvPr id="0" name=""/>
        <dsp:cNvSpPr/>
      </dsp:nvSpPr>
      <dsp:spPr>
        <a:xfrm rot="10800000">
          <a:off x="0" y="1660"/>
          <a:ext cx="10515600" cy="13482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+mn-lt"/>
              <a:cs typeface="Times New Roman" panose="02020603050405020304" pitchFamily="18" charset="0"/>
            </a:rPr>
            <a:t>Özel Eğitim Değerlendirme Kurulu Raporu</a:t>
          </a:r>
        </a:p>
      </dsp:txBody>
      <dsp:txXfrm rot="10800000">
        <a:off x="0" y="1660"/>
        <a:ext cx="10515600" cy="876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8E548-1EB2-3842-8BE2-26345526A2BE}">
      <dsp:nvSpPr>
        <dsp:cNvPr id="0" name=""/>
        <dsp:cNvSpPr/>
      </dsp:nvSpPr>
      <dsp:spPr>
        <a:xfrm>
          <a:off x="1168655" y="145586"/>
          <a:ext cx="2736950" cy="16073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D02E1A-80F2-9B4D-A48C-3F7A4B344D0C}">
      <dsp:nvSpPr>
        <dsp:cNvPr id="0" name=""/>
        <dsp:cNvSpPr/>
      </dsp:nvSpPr>
      <dsp:spPr>
        <a:xfrm>
          <a:off x="1195988" y="1892192"/>
          <a:ext cx="3154377" cy="1996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cs typeface="Times New Roman" pitchFamily="18" charset="0"/>
            </a:rPr>
            <a:t>---Mesleki ve teknik eğitim programlarının uygulandığı okullarda 9. uncu sınıf öğrencileri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 dirty="0">
            <a:solidFill>
              <a:schemeClr val="tx1"/>
            </a:solidFill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cs typeface="Times New Roman" pitchFamily="18" charset="0"/>
            </a:rPr>
            <a:t>---Sağlık kurulu raporuyla en az 12 hafta süreyle evden çıkamayacak düzeyde olması, evden çıkması sağlığı açısından risk oluşturacak olan öğrenciler</a:t>
          </a:r>
          <a:endParaRPr lang="tr-TR" sz="1400" kern="1200" dirty="0"/>
        </a:p>
      </dsp:txBody>
      <dsp:txXfrm>
        <a:off x="1195988" y="1892192"/>
        <a:ext cx="3154377" cy="1996273"/>
      </dsp:txXfrm>
    </dsp:sp>
    <dsp:sp modelId="{6A702EDE-E5E1-F542-9365-DA802657AB5D}">
      <dsp:nvSpPr>
        <dsp:cNvPr id="0" name=""/>
        <dsp:cNvSpPr/>
      </dsp:nvSpPr>
      <dsp:spPr>
        <a:xfrm>
          <a:off x="654565" y="1951179"/>
          <a:ext cx="579106" cy="57925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80D3D7-6446-044E-A24E-DF38DD1CAF92}">
      <dsp:nvSpPr>
        <dsp:cNvPr id="0" name=""/>
        <dsp:cNvSpPr/>
      </dsp:nvSpPr>
      <dsp:spPr>
        <a:xfrm rot="5400000">
          <a:off x="4233378" y="1870465"/>
          <a:ext cx="579256" cy="57910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B9F84C-68E5-F941-8AF6-CF1523292561}">
      <dsp:nvSpPr>
        <dsp:cNvPr id="0" name=""/>
        <dsp:cNvSpPr/>
      </dsp:nvSpPr>
      <dsp:spPr>
        <a:xfrm rot="16200000">
          <a:off x="676120" y="3349656"/>
          <a:ext cx="579256" cy="57910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C69D5B-BEA8-DE41-A8CF-AD93D2EDDADC}">
      <dsp:nvSpPr>
        <dsp:cNvPr id="0" name=""/>
        <dsp:cNvSpPr/>
      </dsp:nvSpPr>
      <dsp:spPr>
        <a:xfrm rot="10800000">
          <a:off x="4185393" y="3320149"/>
          <a:ext cx="579106" cy="57925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DC57D9-248A-954F-9988-B2DBC0E54F41}">
      <dsp:nvSpPr>
        <dsp:cNvPr id="0" name=""/>
        <dsp:cNvSpPr/>
      </dsp:nvSpPr>
      <dsp:spPr>
        <a:xfrm>
          <a:off x="6944062" y="168905"/>
          <a:ext cx="2426691" cy="143447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00F1CD-29B4-AA4D-B711-82F8D49D3319}">
      <dsp:nvSpPr>
        <dsp:cNvPr id="0" name=""/>
        <dsp:cNvSpPr/>
      </dsp:nvSpPr>
      <dsp:spPr>
        <a:xfrm>
          <a:off x="7869365" y="2160239"/>
          <a:ext cx="2411327" cy="148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/>
        </a:p>
      </dsp:txBody>
      <dsp:txXfrm>
        <a:off x="7869365" y="2160239"/>
        <a:ext cx="2411327" cy="1489434"/>
      </dsp:txXfrm>
    </dsp:sp>
    <dsp:sp modelId="{A0169201-E86D-0747-A14E-3BF8002D0FC5}">
      <dsp:nvSpPr>
        <dsp:cNvPr id="0" name=""/>
        <dsp:cNvSpPr/>
      </dsp:nvSpPr>
      <dsp:spPr>
        <a:xfrm>
          <a:off x="6494838" y="1743824"/>
          <a:ext cx="579106" cy="57925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FCE6DA-E1C9-4946-A8E9-A70D83C365EE}">
      <dsp:nvSpPr>
        <dsp:cNvPr id="0" name=""/>
        <dsp:cNvSpPr/>
      </dsp:nvSpPr>
      <dsp:spPr>
        <a:xfrm rot="5400000">
          <a:off x="9550503" y="1743899"/>
          <a:ext cx="579256" cy="57910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2D4076-9BE0-654F-81D8-E6B5CC09B1FE}">
      <dsp:nvSpPr>
        <dsp:cNvPr id="0" name=""/>
        <dsp:cNvSpPr/>
      </dsp:nvSpPr>
      <dsp:spPr>
        <a:xfrm rot="16200000">
          <a:off x="6579742" y="3208598"/>
          <a:ext cx="579256" cy="57910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9FF844-5FD4-6045-94B2-C8AABA4A1890}">
      <dsp:nvSpPr>
        <dsp:cNvPr id="0" name=""/>
        <dsp:cNvSpPr/>
      </dsp:nvSpPr>
      <dsp:spPr>
        <a:xfrm rot="10800000">
          <a:off x="9550578" y="3208523"/>
          <a:ext cx="579106" cy="57925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45E10-F21F-7540-8C63-242901667101}">
      <dsp:nvSpPr>
        <dsp:cNvPr id="0" name=""/>
        <dsp:cNvSpPr/>
      </dsp:nvSpPr>
      <dsp:spPr>
        <a:xfrm>
          <a:off x="0" y="0"/>
          <a:ext cx="2833571" cy="19531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5BCC5-7F70-424B-ADBA-E27A854276C3}">
      <dsp:nvSpPr>
        <dsp:cNvPr id="0" name=""/>
        <dsp:cNvSpPr/>
      </dsp:nvSpPr>
      <dsp:spPr>
        <a:xfrm>
          <a:off x="3069086" y="2089514"/>
          <a:ext cx="7580801" cy="256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Covid-19 salgını süresince evde eğitim hizmetinden yararlanan özel eğitim ihtiyacı olan öğrenci velilerinin talepleri doğrultusunda evde eğitim hizmetinin evde yüz yüze yapılabileceği gibi </a:t>
          </a:r>
          <a:r>
            <a:rPr lang="tr-TR" sz="2800" kern="1200" dirty="0">
              <a:solidFill>
                <a:srgbClr val="FF0000"/>
              </a:solidFill>
            </a:rPr>
            <a:t>uzaktan canlı ders </a:t>
          </a:r>
          <a:r>
            <a:rPr lang="tr-TR" sz="2800" kern="1200" dirty="0"/>
            <a:t>olarak da yapılabilmesi ilgi (b) yazı ile uygun görülmüştür.</a:t>
          </a:r>
        </a:p>
      </dsp:txBody>
      <dsp:txXfrm>
        <a:off x="3069086" y="2089514"/>
        <a:ext cx="7580801" cy="2563759"/>
      </dsp:txXfrm>
    </dsp:sp>
    <dsp:sp modelId="{5B740D7C-CA6D-9E42-93D1-20D95C543256}">
      <dsp:nvSpPr>
        <dsp:cNvPr id="0" name=""/>
        <dsp:cNvSpPr/>
      </dsp:nvSpPr>
      <dsp:spPr>
        <a:xfrm>
          <a:off x="2852434" y="1887247"/>
          <a:ext cx="996815" cy="99707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E7D69-E846-B845-9D0C-F48AE76A7671}">
      <dsp:nvSpPr>
        <dsp:cNvPr id="0" name=""/>
        <dsp:cNvSpPr/>
      </dsp:nvSpPr>
      <dsp:spPr>
        <a:xfrm rot="5400000">
          <a:off x="9913946" y="1930230"/>
          <a:ext cx="997073" cy="99681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ACCEB-C47D-7546-9B2B-1F502C7AB4BC}">
      <dsp:nvSpPr>
        <dsp:cNvPr id="0" name=""/>
        <dsp:cNvSpPr/>
      </dsp:nvSpPr>
      <dsp:spPr>
        <a:xfrm rot="16200000">
          <a:off x="2851558" y="4008443"/>
          <a:ext cx="997073" cy="99681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63282-78B2-D943-B03B-03F8766CEC9A}">
      <dsp:nvSpPr>
        <dsp:cNvPr id="0" name=""/>
        <dsp:cNvSpPr/>
      </dsp:nvSpPr>
      <dsp:spPr>
        <a:xfrm rot="10800000">
          <a:off x="9914075" y="4008314"/>
          <a:ext cx="996815" cy="99707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4AE91-4D6E-B344-9178-9648B72DB656}">
      <dsp:nvSpPr>
        <dsp:cNvPr id="0" name=""/>
        <dsp:cNvSpPr/>
      </dsp:nvSpPr>
      <dsp:spPr>
        <a:xfrm>
          <a:off x="2125316" y="270575"/>
          <a:ext cx="2204409" cy="1146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1DC68-5FB3-6A48-A10E-D5A10C9839AA}">
      <dsp:nvSpPr>
        <dsp:cNvPr id="0" name=""/>
        <dsp:cNvSpPr/>
      </dsp:nvSpPr>
      <dsp:spPr>
        <a:xfrm>
          <a:off x="1481004" y="1990267"/>
          <a:ext cx="3553577" cy="150436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>
              <a:latin typeface="Times New Roman" pitchFamily="18" charset="0"/>
              <a:cs typeface="Times New Roman" pitchFamily="18" charset="0"/>
            </a:rPr>
            <a:t>İlköğretim kademesinde veya özel eğitim programı uygulanan </a:t>
          </a:r>
          <a:r>
            <a:rPr lang="tr-TR" sz="15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ilköğretim kademesinde</a:t>
          </a:r>
          <a:r>
            <a:rPr lang="tr-TR" sz="1500" kern="1200" dirty="0">
              <a:latin typeface="Times New Roman" pitchFamily="18" charset="0"/>
              <a:cs typeface="Times New Roman" pitchFamily="18" charset="0"/>
            </a:rPr>
            <a:t> bir okula kayıtlı olanlar için </a:t>
          </a:r>
          <a:r>
            <a:rPr lang="tr-TR" sz="15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haftada 10 ders saatinden</a:t>
          </a:r>
          <a:r>
            <a:rPr lang="tr-TR" sz="1500" kern="1200" dirty="0">
              <a:latin typeface="Times New Roman" pitchFamily="18" charset="0"/>
              <a:cs typeface="Times New Roman" pitchFamily="18" charset="0"/>
            </a:rPr>
            <a:t>, diğer </a:t>
          </a:r>
          <a:r>
            <a:rPr lang="tr-TR" sz="15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ortaöğretim kademesinde </a:t>
          </a:r>
          <a:r>
            <a:rPr lang="tr-TR" sz="1500" kern="1200" dirty="0">
              <a:latin typeface="Times New Roman" pitchFamily="18" charset="0"/>
              <a:cs typeface="Times New Roman" pitchFamily="18" charset="0"/>
            </a:rPr>
            <a:t>bir okula kayıtlı olanlar için ise </a:t>
          </a:r>
          <a:r>
            <a:rPr lang="tr-TR" sz="15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haftada 16 ders saatinden </a:t>
          </a:r>
          <a:r>
            <a:rPr lang="tr-TR" sz="1500" kern="1200" dirty="0">
              <a:latin typeface="Times New Roman" pitchFamily="18" charset="0"/>
              <a:cs typeface="Times New Roman" pitchFamily="18" charset="0"/>
            </a:rPr>
            <a:t>az olmayacak şekilde planlanır.</a:t>
          </a:r>
          <a:endParaRPr lang="tr-TR" sz="1500" kern="1200" dirty="0"/>
        </a:p>
      </dsp:txBody>
      <dsp:txXfrm>
        <a:off x="1481004" y="1990267"/>
        <a:ext cx="3553577" cy="1504360"/>
      </dsp:txXfrm>
    </dsp:sp>
    <dsp:sp modelId="{E8F7CB96-99AC-6948-838C-7C20E2D807AF}">
      <dsp:nvSpPr>
        <dsp:cNvPr id="0" name=""/>
        <dsp:cNvSpPr/>
      </dsp:nvSpPr>
      <dsp:spPr>
        <a:xfrm>
          <a:off x="1275190" y="1630666"/>
          <a:ext cx="584910" cy="5850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3FF5-3E12-DE43-9583-51AD8C3AE283}">
      <dsp:nvSpPr>
        <dsp:cNvPr id="0" name=""/>
        <dsp:cNvSpPr/>
      </dsp:nvSpPr>
      <dsp:spPr>
        <a:xfrm rot="5400000">
          <a:off x="4741879" y="1630742"/>
          <a:ext cx="585061" cy="58491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68F8D-8420-AB4E-ACBD-33C7333B920B}">
      <dsp:nvSpPr>
        <dsp:cNvPr id="0" name=""/>
        <dsp:cNvSpPr/>
      </dsp:nvSpPr>
      <dsp:spPr>
        <a:xfrm rot="16200000">
          <a:off x="1225169" y="3203694"/>
          <a:ext cx="585061" cy="58491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BE3DA-835A-334A-84CF-75E18B8001F5}">
      <dsp:nvSpPr>
        <dsp:cNvPr id="0" name=""/>
        <dsp:cNvSpPr/>
      </dsp:nvSpPr>
      <dsp:spPr>
        <a:xfrm rot="10800000">
          <a:off x="4741955" y="3149623"/>
          <a:ext cx="584910" cy="5850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7755B-FFFE-1E4E-A9F0-B46F5235AC43}">
      <dsp:nvSpPr>
        <dsp:cNvPr id="0" name=""/>
        <dsp:cNvSpPr/>
      </dsp:nvSpPr>
      <dsp:spPr>
        <a:xfrm>
          <a:off x="7289486" y="94876"/>
          <a:ext cx="2373600" cy="1146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F9ADA-CCE6-1548-B7B4-4A3A9F280597}">
      <dsp:nvSpPr>
        <dsp:cNvPr id="0" name=""/>
        <dsp:cNvSpPr/>
      </dsp:nvSpPr>
      <dsp:spPr>
        <a:xfrm>
          <a:off x="7841750" y="1990267"/>
          <a:ext cx="2435491" cy="150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>
        <a:off x="7841750" y="1990267"/>
        <a:ext cx="2435491" cy="1504360"/>
      </dsp:txXfrm>
    </dsp:sp>
    <dsp:sp modelId="{0337C05D-8D8E-0143-BF78-A3E469556C31}">
      <dsp:nvSpPr>
        <dsp:cNvPr id="0" name=""/>
        <dsp:cNvSpPr/>
      </dsp:nvSpPr>
      <dsp:spPr>
        <a:xfrm>
          <a:off x="6486690" y="1715085"/>
          <a:ext cx="584910" cy="5850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AAF31-9440-2542-A369-501ADD38000F}">
      <dsp:nvSpPr>
        <dsp:cNvPr id="0" name=""/>
        <dsp:cNvSpPr/>
      </dsp:nvSpPr>
      <dsp:spPr>
        <a:xfrm rot="5400000">
          <a:off x="9673066" y="1715160"/>
          <a:ext cx="585061" cy="58491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E3D3D-95F5-D543-9B4A-1B44F2198380}">
      <dsp:nvSpPr>
        <dsp:cNvPr id="0" name=""/>
        <dsp:cNvSpPr/>
      </dsp:nvSpPr>
      <dsp:spPr>
        <a:xfrm rot="16200000">
          <a:off x="6525434" y="3052771"/>
          <a:ext cx="585061" cy="58491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7F48B-CD17-2A43-9991-880E7E2814A8}">
      <dsp:nvSpPr>
        <dsp:cNvPr id="0" name=""/>
        <dsp:cNvSpPr/>
      </dsp:nvSpPr>
      <dsp:spPr>
        <a:xfrm rot="10800000">
          <a:off x="9695696" y="3023524"/>
          <a:ext cx="584910" cy="5850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1177C-FC98-7743-A4F7-74C6747B0E14}">
      <dsp:nvSpPr>
        <dsp:cNvPr id="0" name=""/>
        <dsp:cNvSpPr/>
      </dsp:nvSpPr>
      <dsp:spPr>
        <a:xfrm>
          <a:off x="0" y="3979172"/>
          <a:ext cx="10515600" cy="9488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İhtiyacın bu yolla karşılanamaması durumunda ise </a:t>
          </a:r>
          <a:r>
            <a:rPr lang="tr-TR" sz="1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 yerleşim yerindeki eğitim kurumlarında 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veya </a:t>
          </a:r>
          <a:r>
            <a:rPr lang="tr-TR" sz="1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RAM’larda görev yapan kadrolu öğretmenler 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arasından </a:t>
          </a:r>
          <a:r>
            <a:rPr lang="tr-TR" sz="1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resen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görevlendirme </a:t>
          </a:r>
          <a:endParaRPr lang="tr-TR" sz="1800" kern="1200" dirty="0"/>
        </a:p>
      </dsp:txBody>
      <dsp:txXfrm>
        <a:off x="0" y="3979172"/>
        <a:ext cx="10515600" cy="948854"/>
      </dsp:txXfrm>
    </dsp:sp>
    <dsp:sp modelId="{D38636E4-B15A-904D-AFE7-2F59B452D795}">
      <dsp:nvSpPr>
        <dsp:cNvPr id="0" name=""/>
        <dsp:cNvSpPr/>
      </dsp:nvSpPr>
      <dsp:spPr>
        <a:xfrm rot="10800000">
          <a:off x="0" y="2987762"/>
          <a:ext cx="10515600" cy="111546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Kayıtlı bulunduğu okulda 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veya </a:t>
          </a:r>
          <a:r>
            <a:rPr lang="tr-TR" sz="1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 yerleşim yerindeki eğitim kurumlarında görev yapan kadrolu öğretmenlerden istekli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olanlar arasından</a:t>
          </a:r>
          <a:endParaRPr lang="tr-TR" sz="1800" kern="1200" dirty="0"/>
        </a:p>
      </dsp:txBody>
      <dsp:txXfrm rot="10800000">
        <a:off x="0" y="2987762"/>
        <a:ext cx="10515600" cy="724794"/>
      </dsp:txXfrm>
    </dsp:sp>
    <dsp:sp modelId="{678F5DAA-6E8E-6C4B-935F-0A8A0223E0C5}">
      <dsp:nvSpPr>
        <dsp:cNvPr id="0" name=""/>
        <dsp:cNvSpPr/>
      </dsp:nvSpPr>
      <dsp:spPr>
        <a:xfrm rot="10800000">
          <a:off x="0" y="2153284"/>
          <a:ext cx="10515600" cy="72455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Diğer Alan Öğretmeni</a:t>
          </a:r>
        </a:p>
      </dsp:txBody>
      <dsp:txXfrm rot="10800000">
        <a:off x="0" y="2153284"/>
        <a:ext cx="10515600" cy="470795"/>
      </dsp:txXfrm>
    </dsp:sp>
    <dsp:sp modelId="{991E7B7C-8C5D-DB40-8CF5-6D4F08D74A0A}">
      <dsp:nvSpPr>
        <dsp:cNvPr id="0" name=""/>
        <dsp:cNvSpPr/>
      </dsp:nvSpPr>
      <dsp:spPr>
        <a:xfrm rot="10800000">
          <a:off x="0" y="1435793"/>
          <a:ext cx="10515600" cy="72455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Sınıf Öğretmeni</a:t>
          </a:r>
        </a:p>
      </dsp:txBody>
      <dsp:txXfrm rot="10800000">
        <a:off x="0" y="1435793"/>
        <a:ext cx="10515600" cy="470795"/>
      </dsp:txXfrm>
    </dsp:sp>
    <dsp:sp modelId="{562AF7BB-0F62-9B4C-817A-3F194914B721}">
      <dsp:nvSpPr>
        <dsp:cNvPr id="0" name=""/>
        <dsp:cNvSpPr/>
      </dsp:nvSpPr>
      <dsp:spPr>
        <a:xfrm rot="10800000">
          <a:off x="0" y="718303"/>
          <a:ext cx="10515600" cy="72455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Okul Öncesi Öğretmeni</a:t>
          </a:r>
        </a:p>
      </dsp:txBody>
      <dsp:txXfrm rot="10800000">
        <a:off x="0" y="718303"/>
        <a:ext cx="10515600" cy="470795"/>
      </dsp:txXfrm>
    </dsp:sp>
    <dsp:sp modelId="{391FCDFE-1236-884C-B4C0-BE24E457882A}">
      <dsp:nvSpPr>
        <dsp:cNvPr id="0" name=""/>
        <dsp:cNvSpPr/>
      </dsp:nvSpPr>
      <dsp:spPr>
        <a:xfrm rot="10800000">
          <a:off x="0" y="812"/>
          <a:ext cx="10515600" cy="72455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Özel Eğitim Öğretmeni</a:t>
          </a:r>
        </a:p>
      </dsp:txBody>
      <dsp:txXfrm rot="10800000">
        <a:off x="0" y="812"/>
        <a:ext cx="10515600" cy="4707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371A8-1EA6-2741-AB26-8D2D150F6E60}">
      <dsp:nvSpPr>
        <dsp:cNvPr id="0" name=""/>
        <dsp:cNvSpPr/>
      </dsp:nvSpPr>
      <dsp:spPr>
        <a:xfrm>
          <a:off x="6550" y="47623"/>
          <a:ext cx="3139520" cy="1821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6EF0E-A55D-BA43-84CF-73D43B194ACC}">
      <dsp:nvSpPr>
        <dsp:cNvPr id="0" name=""/>
        <dsp:cNvSpPr/>
      </dsp:nvSpPr>
      <dsp:spPr>
        <a:xfrm>
          <a:off x="3512690" y="1800978"/>
          <a:ext cx="5650015" cy="265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Öğrencinin performansını belirlemek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BEP hazırlamak.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Aile eğitimi planlamak </a:t>
          </a:r>
        </a:p>
      </dsp:txBody>
      <dsp:txXfrm>
        <a:off x="3512690" y="1800978"/>
        <a:ext cx="5650015" cy="2658691"/>
      </dsp:txXfrm>
    </dsp:sp>
    <dsp:sp modelId="{8F372C3E-B84F-144D-8BDA-120FDB86BB94}">
      <dsp:nvSpPr>
        <dsp:cNvPr id="0" name=""/>
        <dsp:cNvSpPr/>
      </dsp:nvSpPr>
      <dsp:spPr>
        <a:xfrm>
          <a:off x="3751874" y="1603376"/>
          <a:ext cx="929475" cy="92971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A0583-6101-A644-8A75-4879FFDD8D73}">
      <dsp:nvSpPr>
        <dsp:cNvPr id="0" name=""/>
        <dsp:cNvSpPr/>
      </dsp:nvSpPr>
      <dsp:spPr>
        <a:xfrm rot="5400000">
          <a:off x="8393529" y="1603497"/>
          <a:ext cx="929716" cy="92947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877E6-2D87-C44E-BD4E-07E48D2E5763}">
      <dsp:nvSpPr>
        <dsp:cNvPr id="0" name=""/>
        <dsp:cNvSpPr/>
      </dsp:nvSpPr>
      <dsp:spPr>
        <a:xfrm rot="16200000">
          <a:off x="3751047" y="3489680"/>
          <a:ext cx="929716" cy="92947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C7537-97FC-CB47-9A16-707887A36648}">
      <dsp:nvSpPr>
        <dsp:cNvPr id="0" name=""/>
        <dsp:cNvSpPr/>
      </dsp:nvSpPr>
      <dsp:spPr>
        <a:xfrm rot="10800000">
          <a:off x="8393640" y="3505058"/>
          <a:ext cx="929475" cy="92971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58326-3FEF-5547-9F2D-4B69E7BC5210}">
      <dsp:nvSpPr>
        <dsp:cNvPr id="0" name=""/>
        <dsp:cNvSpPr/>
      </dsp:nvSpPr>
      <dsp:spPr>
        <a:xfrm>
          <a:off x="0" y="19880"/>
          <a:ext cx="2872225" cy="19148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A93AB-CF83-4247-91FA-42E2867259C4}">
      <dsp:nvSpPr>
        <dsp:cNvPr id="0" name=""/>
        <dsp:cNvSpPr/>
      </dsp:nvSpPr>
      <dsp:spPr>
        <a:xfrm>
          <a:off x="4021526" y="2036944"/>
          <a:ext cx="4999542" cy="2513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Veli sözleşmesinde yer alan hususlara  uymak.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Aile eğitim programına katılmak.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BEP’ in uygulanmasına yönelik  gerekli katkıyı sağlamak.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1526" y="2036944"/>
        <a:ext cx="4999542" cy="2513494"/>
      </dsp:txXfrm>
    </dsp:sp>
    <dsp:sp modelId="{E6D73CCF-CF66-2242-AEE8-8C4A52C43F5F}">
      <dsp:nvSpPr>
        <dsp:cNvPr id="0" name=""/>
        <dsp:cNvSpPr/>
      </dsp:nvSpPr>
      <dsp:spPr>
        <a:xfrm>
          <a:off x="3294841" y="1848763"/>
          <a:ext cx="977271" cy="97752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55F35-C882-624A-B36E-3BDB033FAD92}">
      <dsp:nvSpPr>
        <dsp:cNvPr id="0" name=""/>
        <dsp:cNvSpPr/>
      </dsp:nvSpPr>
      <dsp:spPr>
        <a:xfrm rot="5400000">
          <a:off x="8499528" y="1686875"/>
          <a:ext cx="977524" cy="9772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4379C-4841-1E49-BCE8-AA83F2EBE5E5}">
      <dsp:nvSpPr>
        <dsp:cNvPr id="0" name=""/>
        <dsp:cNvSpPr/>
      </dsp:nvSpPr>
      <dsp:spPr>
        <a:xfrm rot="16200000">
          <a:off x="3255780" y="3777421"/>
          <a:ext cx="977524" cy="9772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40CA1-2235-684B-B53B-559B6A268A40}">
      <dsp:nvSpPr>
        <dsp:cNvPr id="0" name=""/>
        <dsp:cNvSpPr/>
      </dsp:nvSpPr>
      <dsp:spPr>
        <a:xfrm rot="10800000">
          <a:off x="8462694" y="3932125"/>
          <a:ext cx="977271" cy="97752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CDD13-83EE-64F0-9938-BE3274593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E9AC398-F9EF-A15A-58A6-46436FBCE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5FFD6F-A3B6-A0BE-A34F-E78532D5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41FD85-6028-0C29-A67E-3240BA6E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CF5438-3584-9BBE-D8A3-A188BDA5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10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CA02EA-DD2C-459A-2821-F6481850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2BF8121-25F4-799D-F861-718ABE85C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25A445-9420-C79E-8204-83FAF1C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581D51-1551-ACD6-0BB1-EAF77F1C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B5D1CC-8C71-CE22-BB8E-5C5FF559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60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F351C21-4283-0D37-2B50-469E60DE6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733D379-9CF5-CC56-98EE-312CCB1B4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E7B509-2EA1-5B03-0B3F-3D285202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CA99FD-B627-CF07-CE0D-7E0F84BF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1DE705-ECAD-F976-5CC5-45A39C76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63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8EFFA7-5BDD-478A-999D-92ACEDA3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5F0D47-0917-1AC2-0BE2-01C9AC1D8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3D4FB6-4CF4-F837-21C1-C2E2D72D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AB44A9-2C51-570A-CC21-575B7A25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61554B-327D-F2C5-648D-DABAC778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33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7F8E21-4BB2-B4A1-0F6B-3A18133A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D2B815-76EA-C46C-81B7-B95F5916D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D2C7DA-EA30-20E9-EA27-3D46CB49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9FF781-BB4C-560B-1C0E-DCE859F5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555D9B-1B4E-D025-B844-AC9EE9C1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82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161B33-B828-ED2B-CC2F-DC6C7CEB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1D0210-0C84-F0B2-9E00-2CF4C1854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D11897-583C-57AA-78F8-7FEC0A5E7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930DCC-4814-FCC7-E59B-B699B479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44998D-C5F2-A4B3-1226-2861A098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20C768-2107-E720-6AE5-8471449E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04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69228F-2711-8504-0CFA-EE44060B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6BC22B-7334-305D-A64E-E61B5B9E0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4A087D-A328-09AA-379B-A6E46B525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42DE96-CB89-4A44-B5A7-D2E603B2B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55C70FA-7CA2-B14A-8B84-E330DBC67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2BC39D4-E6C3-429E-8573-EC96A634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B271098-3BA9-1FE5-0230-54500ED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C2D5248-F147-B0AB-9D54-1A0EB643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32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FC6CC0-65D6-BAB5-76B3-D8C38C57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8810926-DC9B-BAC7-D7AA-CB0EA229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B1287FA-A019-EF2F-8CAA-B8AD3D07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B0CE454-8BE9-BD3B-3110-2D5AA7B8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8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3AC55F8-5B34-7449-0C5B-EE97D41C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CD76FB7-0090-5702-FC65-CDEA845E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6677770-7AE6-6B40-67FB-3766565D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21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6A2AD0-4EC8-8AA6-0782-FC68CD0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03217B-06C0-9358-22F3-C76B6977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CB56E1-68A2-8F1B-2571-792B7F586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7B8010-45AE-3781-96B7-AABF81EE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A4CE1F-5394-A9DA-6779-E8A148EF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0C57C21-9F73-C82B-E2B0-9AA5A256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12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92964E-737B-C252-9384-B6CAB34B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BF69970-A149-8E2D-E0A9-824684C80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54CEE17-E072-4DBB-318C-832C5C61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81DA822-83EF-8B69-4DBF-475CF53B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2FB607-8659-DA76-2262-0487A427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F86307-C1A4-181A-4F17-9E2994FC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75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BDD6F8-429D-9A31-659C-88A0330C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46EA6E-762F-F34F-0E2A-046B74F5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1A2D7E-B7AF-48E4-3010-C84036A90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A77F-138F-A442-ABF1-DA52E842A67F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36A0F5-557A-6721-6107-5B1B542BF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D29FBD-7A90-A20B-1081-17C6799B2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4E1E-16C8-A84B-B450-7E7C295BFF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82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rgm.meb.gov.tr/www/ozel-egitim-uygulama-okulu-programlari/icerik/26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unnamed.jpg">
            <a:extLst>
              <a:ext uri="{FF2B5EF4-FFF2-40B4-BE49-F238E27FC236}">
                <a16:creationId xmlns:a16="http://schemas.microsoft.com/office/drawing/2014/main" id="{DE6025A5-D865-E676-AC98-D37A663C1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2820" y="353664"/>
            <a:ext cx="9511990" cy="58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94D64D-1500-562B-6005-179927FB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502"/>
            <a:ext cx="10515600" cy="880948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Eğitimden Görevlendirilme</a:t>
            </a:r>
            <a:endParaRPr lang="tr-TR" sz="3200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941B93C-6ECE-3AE2-9E23-BADCD9987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22684"/>
              </p:ext>
            </p:extLst>
          </p:nvPr>
        </p:nvGraphicFramePr>
        <p:xfrm>
          <a:off x="838200" y="1449659"/>
          <a:ext cx="10515600" cy="492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89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D9189-1BAF-7998-FCA7-BAF9BCC3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Görev ve Sorumlulukları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F2B4DAE-024D-F0CE-622E-26869660F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312046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35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E1CA54-F951-FA11-7621-792605B5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Veli Görev ve Sorumlulukları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98D8166-3689-A562-AFF8-FC24A3667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39688"/>
              </p:ext>
            </p:extLst>
          </p:nvPr>
        </p:nvGraphicFramePr>
        <p:xfrm>
          <a:off x="838200" y="1580827"/>
          <a:ext cx="10515600" cy="491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425AD-A638-68A8-9078-59BAF79CB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825190"/>
            <a:ext cx="11115095" cy="5394636"/>
          </a:xfrm>
        </p:spPr>
        <p:txBody>
          <a:bodyPr/>
          <a:lstStyle/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tr-T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Eğitim Uygulama Okulu Öğretim Programları Linki:</a:t>
            </a:r>
            <a:endParaRPr lang="tr-TR" sz="2400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tr-TR" sz="2400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https://orgm.meb.gov.tr/www/ozel-egitim-uygulama-okulu-programlari/icerik/2611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Bireyselleştirilmiş Eğitim Programı</a:t>
            </a: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tr-T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tr-TR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orgm.meb.gov.tr</a:t>
            </a:r>
            <a:r>
              <a:rPr lang="tr-T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/www/</a:t>
            </a:r>
            <a:r>
              <a:rPr lang="tr-TR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bireysellestirilmis-egitim-programi</a:t>
            </a:r>
            <a:r>
              <a:rPr lang="tr-T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icerik</a:t>
            </a:r>
            <a:r>
              <a:rPr lang="tr-T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/2097</a:t>
            </a:r>
          </a:p>
        </p:txBody>
      </p:sp>
    </p:spTree>
    <p:extLst>
      <p:ext uri="{BB962C8B-B14F-4D97-AF65-F5344CB8AC3E}">
        <p14:creationId xmlns:p14="http://schemas.microsoft.com/office/powerpoint/2010/main" val="362533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EF2BC1-1BBD-4FEB-69B7-998E496F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513"/>
            <a:ext cx="10515600" cy="3219450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DİNLEDİĞİNİZ İÇİN TEŞEKKÜRLER…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848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90E9B0-A8CC-C858-37E0-B462DE68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EĞİTİM HİZMETLERİ</a:t>
            </a:r>
            <a:br>
              <a:rPr lang="tr-TR" sz="4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A27425-28AA-DC5F-C1CE-0240CCD67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861" y="1690687"/>
            <a:ext cx="9159498" cy="4431143"/>
          </a:xfrm>
        </p:spPr>
      </p:pic>
    </p:spTree>
    <p:extLst>
      <p:ext uri="{BB962C8B-B14F-4D97-AF65-F5344CB8AC3E}">
        <p14:creationId xmlns:p14="http://schemas.microsoft.com/office/powerpoint/2010/main" val="346478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6B5C07-3F04-CBC9-DD36-1B9ED64E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009650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eğitim nedir?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393F65D-22A9-A1A0-EB28-08B0BA9C1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0469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42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BE4988-4178-DF39-2198-91843567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369"/>
            <a:ext cx="10515600" cy="743918"/>
          </a:xfrm>
        </p:spPr>
        <p:txBody>
          <a:bodyPr>
            <a:normAutofit fontScale="90000"/>
          </a:bodyPr>
          <a:lstStyle/>
          <a:p>
            <a:pPr marL="0" indent="0" algn="just"/>
            <a:r>
              <a:rPr lang="tr-TR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Eğitim Odasından Yararlanmak İçin Hangi Belgeler gereklidir?</a:t>
            </a:r>
            <a:br>
              <a:rPr lang="tr-TR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br>
              <a:rPr lang="tr-TR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92504AA-C894-BFD2-4C8F-37E88C8F0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474651"/>
              </p:ext>
            </p:extLst>
          </p:nvPr>
        </p:nvGraphicFramePr>
        <p:xfrm>
          <a:off x="838200" y="1866265"/>
          <a:ext cx="10515600" cy="462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82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8322B-3553-ED52-B4F3-EC9778EF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br>
              <a:rPr lang="tr-TR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br>
              <a:rPr lang="tr-TR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tr-TR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İl ilçe Özel Eğitim  Hizmetleri Kurulu  Değerlendirme Sürecinde Hangi Belgeleri Esas Alır?</a:t>
            </a:r>
            <a:br>
              <a:rPr lang="tr-TR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br>
              <a:rPr lang="tr-TR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FD069C1-9E93-D9C0-EE2C-817508F52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24949"/>
              </p:ext>
            </p:extLst>
          </p:nvPr>
        </p:nvGraphicFramePr>
        <p:xfrm>
          <a:off x="838200" y="1825625"/>
          <a:ext cx="10515600" cy="488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11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DC9CD-C857-9ACE-B4D9-31358AF8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Eğitimden Faydalanacak /Faydalanamayacak Öğrenciler: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7303FF1-5346-12BC-63BE-672301E99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623472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54D82D4E-989B-3BF2-B1C3-1533520E2940}"/>
              </a:ext>
            </a:extLst>
          </p:cNvPr>
          <p:cNvSpPr txBox="1"/>
          <p:nvPr/>
        </p:nvSpPr>
        <p:spPr>
          <a:xfrm>
            <a:off x="7873140" y="3859077"/>
            <a:ext cx="2805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800" dirty="0">
                <a:solidFill>
                  <a:schemeClr val="tx1"/>
                </a:solidFill>
                <a:cs typeface="Times New Roman" pitchFamily="18" charset="0"/>
              </a:rPr>
              <a:t>Mesleki ve teknik eğitim programlarının uygulandığı okullarda 10.-11.-12.  sınıf öğrencileri</a:t>
            </a:r>
          </a:p>
          <a:p>
            <a:pPr algn="just"/>
            <a:endParaRPr lang="tr-TR" dirty="0">
              <a:cs typeface="Times New Roman" pitchFamily="18" charset="0"/>
            </a:endParaRPr>
          </a:p>
          <a:p>
            <a:pPr algn="just"/>
            <a:endParaRPr lang="tr-T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1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7228B7-A946-030C-FCA3-76744F32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925"/>
            <a:ext cx="10515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EĞİTİM YÜZ YÜZE / ONLİNE (CANLI) DERS </a:t>
            </a:r>
            <a:br>
              <a:rPr lang="tr-TR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tr-TR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237BBE4A-3C30-F895-ECFD-AC9365CB2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579389"/>
              </p:ext>
            </p:extLst>
          </p:nvPr>
        </p:nvGraphicFramePr>
        <p:xfrm>
          <a:off x="442913" y="1171575"/>
          <a:ext cx="11172825" cy="500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44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7CAB45-9E8A-A3D2-A87B-0A73E257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Eğitim Hizmetinden Yararlanan Öğrencilere  Hangi Günler/Kaç saat Eğitim Verilir?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6BE4F70A-2508-9191-B57B-B5A8C8DD0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805667"/>
              </p:ext>
            </p:extLst>
          </p:nvPr>
        </p:nvGraphicFramePr>
        <p:xfrm>
          <a:off x="838200" y="1825624"/>
          <a:ext cx="10515600" cy="448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E68F2F6D-6080-BC57-85B1-4DCBAA1FEB65}"/>
              </a:ext>
            </a:extLst>
          </p:cNvPr>
          <p:cNvSpPr txBox="1"/>
          <p:nvPr/>
        </p:nvSpPr>
        <p:spPr>
          <a:xfrm>
            <a:off x="9980909" y="43860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A1E2362-13F1-D495-E551-A395876F4CCE}"/>
              </a:ext>
            </a:extLst>
          </p:cNvPr>
          <p:cNvSpPr txBox="1"/>
          <p:nvPr/>
        </p:nvSpPr>
        <p:spPr>
          <a:xfrm>
            <a:off x="7795648" y="3970521"/>
            <a:ext cx="30376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Evde eğitim hizmeti </a:t>
            </a:r>
            <a:r>
              <a:rPr lang="tr-TR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hafta içi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verilebileceği gibi </a:t>
            </a:r>
            <a:r>
              <a:rPr lang="tr-TR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hafta sonları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da verilebilir.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2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C80A2A-100D-1722-EA6E-D8D1826E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Eğitimden Faydalanacak Öğrencilerin Takip Edecekleri Programlar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DEA2CF53-6287-F18A-CE0F-C88E05C79B8F}"/>
              </a:ext>
            </a:extLst>
          </p:cNvPr>
          <p:cNvSpPr/>
          <p:nvPr/>
        </p:nvSpPr>
        <p:spPr>
          <a:xfrm>
            <a:off x="1021976" y="1887135"/>
            <a:ext cx="1918448" cy="4369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Evde Eğitim Hizmetinde Ders Planlaması</a:t>
            </a:r>
          </a:p>
          <a:p>
            <a:pPr algn="ctr"/>
            <a:endParaRPr lang="tr-TR" dirty="0"/>
          </a:p>
        </p:txBody>
      </p:sp>
      <p:sp>
        <p:nvSpPr>
          <p:cNvPr id="28" name="Sağ Ok 27">
            <a:extLst>
              <a:ext uri="{FF2B5EF4-FFF2-40B4-BE49-F238E27FC236}">
                <a16:creationId xmlns:a16="http://schemas.microsoft.com/office/drawing/2014/main" id="{B062A945-3E5F-1289-6D35-82425C2CEF95}"/>
              </a:ext>
            </a:extLst>
          </p:cNvPr>
          <p:cNvSpPr/>
          <p:nvPr/>
        </p:nvSpPr>
        <p:spPr>
          <a:xfrm>
            <a:off x="3818965" y="2316903"/>
            <a:ext cx="978408" cy="24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Sağ Ok 30">
            <a:extLst>
              <a:ext uri="{FF2B5EF4-FFF2-40B4-BE49-F238E27FC236}">
                <a16:creationId xmlns:a16="http://schemas.microsoft.com/office/drawing/2014/main" id="{3CAD7249-7371-0919-9105-3832F9A0AE0B}"/>
              </a:ext>
            </a:extLst>
          </p:cNvPr>
          <p:cNvSpPr/>
          <p:nvPr/>
        </p:nvSpPr>
        <p:spPr>
          <a:xfrm>
            <a:off x="3770287" y="3379694"/>
            <a:ext cx="978408" cy="2778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2" name="Sağ Ok 31">
            <a:extLst>
              <a:ext uri="{FF2B5EF4-FFF2-40B4-BE49-F238E27FC236}">
                <a16:creationId xmlns:a16="http://schemas.microsoft.com/office/drawing/2014/main" id="{6881973C-15AE-52A4-E276-E82746208E75}"/>
              </a:ext>
            </a:extLst>
          </p:cNvPr>
          <p:cNvSpPr/>
          <p:nvPr/>
        </p:nvSpPr>
        <p:spPr>
          <a:xfrm>
            <a:off x="3818965" y="4388507"/>
            <a:ext cx="978408" cy="24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Sağ Ok 32">
            <a:extLst>
              <a:ext uri="{FF2B5EF4-FFF2-40B4-BE49-F238E27FC236}">
                <a16:creationId xmlns:a16="http://schemas.microsoft.com/office/drawing/2014/main" id="{5BCE50E5-F34B-54FD-8854-59B66FF82DDE}"/>
              </a:ext>
            </a:extLst>
          </p:cNvPr>
          <p:cNvSpPr/>
          <p:nvPr/>
        </p:nvSpPr>
        <p:spPr>
          <a:xfrm>
            <a:off x="3818965" y="5484201"/>
            <a:ext cx="978408" cy="2785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7" name="Eğri Bağlayıcı 46">
            <a:extLst>
              <a:ext uri="{FF2B5EF4-FFF2-40B4-BE49-F238E27FC236}">
                <a16:creationId xmlns:a16="http://schemas.microsoft.com/office/drawing/2014/main" id="{A16815D9-54AD-378E-7316-B27527848450}"/>
              </a:ext>
            </a:extLst>
          </p:cNvPr>
          <p:cNvCxnSpPr>
            <a:cxnSpLocks/>
          </p:cNvCxnSpPr>
          <p:nvPr/>
        </p:nvCxnSpPr>
        <p:spPr>
          <a:xfrm>
            <a:off x="7778138" y="2505161"/>
            <a:ext cx="863838" cy="5405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ğri Bağlayıcı 51">
            <a:extLst>
              <a:ext uri="{FF2B5EF4-FFF2-40B4-BE49-F238E27FC236}">
                <a16:creationId xmlns:a16="http://schemas.microsoft.com/office/drawing/2014/main" id="{CFFCE4C7-03DC-62A5-1387-11A26B15C2AE}"/>
              </a:ext>
            </a:extLst>
          </p:cNvPr>
          <p:cNvCxnSpPr>
            <a:cxnSpLocks/>
          </p:cNvCxnSpPr>
          <p:nvPr/>
        </p:nvCxnSpPr>
        <p:spPr>
          <a:xfrm>
            <a:off x="7778138" y="3603458"/>
            <a:ext cx="863838" cy="540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ğri Bağlayıcı 54">
            <a:extLst>
              <a:ext uri="{FF2B5EF4-FFF2-40B4-BE49-F238E27FC236}">
                <a16:creationId xmlns:a16="http://schemas.microsoft.com/office/drawing/2014/main" id="{CE9B29D7-1E22-0F64-2933-2C79A9434100}"/>
              </a:ext>
            </a:extLst>
          </p:cNvPr>
          <p:cNvCxnSpPr>
            <a:cxnSpLocks/>
          </p:cNvCxnSpPr>
          <p:nvPr/>
        </p:nvCxnSpPr>
        <p:spPr>
          <a:xfrm>
            <a:off x="7751737" y="4701755"/>
            <a:ext cx="863838" cy="540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ğri Bağlayıcı 55">
            <a:extLst>
              <a:ext uri="{FF2B5EF4-FFF2-40B4-BE49-F238E27FC236}">
                <a16:creationId xmlns:a16="http://schemas.microsoft.com/office/drawing/2014/main" id="{C077705B-D52A-5DC8-1714-715F1C0AE192}"/>
              </a:ext>
            </a:extLst>
          </p:cNvPr>
          <p:cNvCxnSpPr>
            <a:cxnSpLocks/>
          </p:cNvCxnSpPr>
          <p:nvPr/>
        </p:nvCxnSpPr>
        <p:spPr>
          <a:xfrm>
            <a:off x="7795440" y="5708689"/>
            <a:ext cx="863838" cy="540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İçerik Yer Tutucusu 58">
            <a:extLst>
              <a:ext uri="{FF2B5EF4-FFF2-40B4-BE49-F238E27FC236}">
                <a16:creationId xmlns:a16="http://schemas.microsoft.com/office/drawing/2014/main" id="{A1E07223-E1DC-F193-BA6F-066FB534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887135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İlköğretim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Programınını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Takip Eden Öğrenciler</a:t>
            </a:r>
          </a:p>
        </p:txBody>
      </p:sp>
      <p:sp>
        <p:nvSpPr>
          <p:cNvPr id="60" name="İçerik Yer Tutucusu 58">
            <a:extLst>
              <a:ext uri="{FF2B5EF4-FFF2-40B4-BE49-F238E27FC236}">
                <a16:creationId xmlns:a16="http://schemas.microsoft.com/office/drawing/2014/main" id="{1B8671E3-1833-03F9-7B86-C95C1E0CF181}"/>
              </a:ext>
            </a:extLst>
          </p:cNvPr>
          <p:cNvSpPr txBox="1">
            <a:spLocks/>
          </p:cNvSpPr>
          <p:nvPr/>
        </p:nvSpPr>
        <p:spPr>
          <a:xfrm>
            <a:off x="5638800" y="3130244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sz="1500" dirty="0">
              <a:solidFill>
                <a:schemeClr val="tx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Ortaöğretim </a:t>
            </a:r>
            <a:r>
              <a:rPr lang="tr-TR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Programınını</a:t>
            </a:r>
            <a:r>
              <a:rPr lang="tr-T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Takip Eden Öğrenciler</a:t>
            </a:r>
          </a:p>
          <a:p>
            <a:pPr algn="ctr"/>
            <a:endParaRPr lang="tr-TR" dirty="0"/>
          </a:p>
        </p:txBody>
      </p:sp>
      <p:sp>
        <p:nvSpPr>
          <p:cNvPr id="61" name="İçerik Yer Tutucusu 58">
            <a:extLst>
              <a:ext uri="{FF2B5EF4-FFF2-40B4-BE49-F238E27FC236}">
                <a16:creationId xmlns:a16="http://schemas.microsoft.com/office/drawing/2014/main" id="{87DC1283-53CB-DC84-7FA3-88C54115F3D2}"/>
              </a:ext>
            </a:extLst>
          </p:cNvPr>
          <p:cNvSpPr txBox="1">
            <a:spLocks/>
          </p:cNvSpPr>
          <p:nvPr/>
        </p:nvSpPr>
        <p:spPr>
          <a:xfrm>
            <a:off x="5675913" y="4208269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Eğitim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Programınını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Takip Eden Öğrenciler</a:t>
            </a:r>
          </a:p>
        </p:txBody>
      </p:sp>
      <p:sp>
        <p:nvSpPr>
          <p:cNvPr id="62" name="İçerik Yer Tutucusu 58">
            <a:extLst>
              <a:ext uri="{FF2B5EF4-FFF2-40B4-BE49-F238E27FC236}">
                <a16:creationId xmlns:a16="http://schemas.microsoft.com/office/drawing/2014/main" id="{2FDA1186-7E85-9613-CCB0-E8C3130425FC}"/>
              </a:ext>
            </a:extLst>
          </p:cNvPr>
          <p:cNvSpPr txBox="1">
            <a:spLocks/>
          </p:cNvSpPr>
          <p:nvPr/>
        </p:nvSpPr>
        <p:spPr>
          <a:xfrm>
            <a:off x="5675913" y="5342293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Ortaöğretim Kademesinde Özel Eğitim Programı Uygulanan Öğrenciler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İçerik Yer Tutucusu 58">
            <a:extLst>
              <a:ext uri="{FF2B5EF4-FFF2-40B4-BE49-F238E27FC236}">
                <a16:creationId xmlns:a16="http://schemas.microsoft.com/office/drawing/2014/main" id="{F881F3DB-CE16-1B7C-75A7-960B081C303C}"/>
              </a:ext>
            </a:extLst>
          </p:cNvPr>
          <p:cNvSpPr txBox="1">
            <a:spLocks/>
          </p:cNvSpPr>
          <p:nvPr/>
        </p:nvSpPr>
        <p:spPr>
          <a:xfrm>
            <a:off x="8935570" y="1859703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sz="1500" dirty="0">
              <a:solidFill>
                <a:schemeClr val="tx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Merkezi Sınavlarda Sorumlu Olduğu Dersler</a:t>
            </a:r>
          </a:p>
          <a:p>
            <a:pPr algn="ctr"/>
            <a:endParaRPr lang="tr-TR" dirty="0"/>
          </a:p>
        </p:txBody>
      </p:sp>
      <p:sp>
        <p:nvSpPr>
          <p:cNvPr id="64" name="İçerik Yer Tutucusu 58">
            <a:extLst>
              <a:ext uri="{FF2B5EF4-FFF2-40B4-BE49-F238E27FC236}">
                <a16:creationId xmlns:a16="http://schemas.microsoft.com/office/drawing/2014/main" id="{D5E20959-22BF-CFA7-985F-5456D1C3B475}"/>
              </a:ext>
            </a:extLst>
          </p:cNvPr>
          <p:cNvSpPr txBox="1">
            <a:spLocks/>
          </p:cNvSpPr>
          <p:nvPr/>
        </p:nvSpPr>
        <p:spPr>
          <a:xfrm>
            <a:off x="8917013" y="2971800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Seçtiği  Ders Yoğunluğu</a:t>
            </a:r>
            <a:endParaRPr lang="tr-T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İçerik Yer Tutucusu 58">
            <a:extLst>
              <a:ext uri="{FF2B5EF4-FFF2-40B4-BE49-F238E27FC236}">
                <a16:creationId xmlns:a16="http://schemas.microsoft.com/office/drawing/2014/main" id="{B7EFD2D8-3911-2C2D-AEC9-C6DE1E34BE90}"/>
              </a:ext>
            </a:extLst>
          </p:cNvPr>
          <p:cNvSpPr txBox="1">
            <a:spLocks/>
          </p:cNvSpPr>
          <p:nvPr/>
        </p:nvSpPr>
        <p:spPr>
          <a:xfrm>
            <a:off x="8936939" y="4259477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sz="1500" dirty="0">
              <a:solidFill>
                <a:schemeClr val="tx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İhtiyaçları ve Özellikleri Dikkate Alınarak</a:t>
            </a:r>
          </a:p>
          <a:p>
            <a:pPr algn="ctr"/>
            <a:endParaRPr lang="tr-TR" dirty="0"/>
          </a:p>
        </p:txBody>
      </p:sp>
      <p:sp>
        <p:nvSpPr>
          <p:cNvPr id="66" name="İçerik Yer Tutucusu 58">
            <a:extLst>
              <a:ext uri="{FF2B5EF4-FFF2-40B4-BE49-F238E27FC236}">
                <a16:creationId xmlns:a16="http://schemas.microsoft.com/office/drawing/2014/main" id="{35789C20-C771-DC72-BCEB-23E623B1D8C1}"/>
              </a:ext>
            </a:extLst>
          </p:cNvPr>
          <p:cNvSpPr txBox="1">
            <a:spLocks/>
          </p:cNvSpPr>
          <p:nvPr/>
        </p:nvSpPr>
        <p:spPr>
          <a:xfrm>
            <a:off x="8917013" y="5377150"/>
            <a:ext cx="17558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Programında Yer Alan Meslek Dersleri Dışındaki Dersler</a:t>
            </a:r>
            <a:endParaRPr lang="tr-T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9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467</Words>
  <Application>Microsoft Macintosh PowerPoint</Application>
  <PresentationFormat>Geniş ekran</PresentationFormat>
  <Paragraphs>70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Apple Chancery</vt:lpstr>
      <vt:lpstr>Apple Chancery</vt:lpstr>
      <vt:lpstr>Arial</vt:lpstr>
      <vt:lpstr>Calibri</vt:lpstr>
      <vt:lpstr>Calibri Light</vt:lpstr>
      <vt:lpstr>Times New Roman</vt:lpstr>
      <vt:lpstr>Office Teması</vt:lpstr>
      <vt:lpstr>PowerPoint Sunusu</vt:lpstr>
      <vt:lpstr>EVDE EĞİTİM HİZMETLERİ </vt:lpstr>
      <vt:lpstr>Evde eğitim nedir?</vt:lpstr>
      <vt:lpstr>Evde Eğitim Odasından Yararlanmak İçin Hangi Belgeler gereklidir?  </vt:lpstr>
      <vt:lpstr>  İl ilçe Özel Eğitim  Hizmetleri Kurulu  Değerlendirme Sürecinde Hangi Belgeleri Esas Alır?  </vt:lpstr>
      <vt:lpstr>Evde Eğitimden Faydalanacak /Faydalanamayacak Öğrenciler:</vt:lpstr>
      <vt:lpstr>EVDE EĞİTİM YÜZ YÜZE / ONLİNE (CANLI) DERS  </vt:lpstr>
      <vt:lpstr>Evde Eğitim Hizmetinden Yararlanan Öğrencilere  Hangi Günler/Kaç saat Eğitim Verilir?</vt:lpstr>
      <vt:lpstr>Evde Eğitimden Faydalanacak Öğrencilerin Takip Edecekleri Programlar</vt:lpstr>
      <vt:lpstr>Evde Eğitimden Görevlendirilme</vt:lpstr>
      <vt:lpstr>Öğretmen Görev ve Sorumlulukları</vt:lpstr>
      <vt:lpstr>Veli Görev ve Sorumlulukları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arzu anıl</dc:creator>
  <cp:lastModifiedBy>arzu anıl</cp:lastModifiedBy>
  <cp:revision>59</cp:revision>
  <dcterms:created xsi:type="dcterms:W3CDTF">2025-02-04T21:45:55Z</dcterms:created>
  <dcterms:modified xsi:type="dcterms:W3CDTF">2025-02-07T13:05:11Z</dcterms:modified>
</cp:coreProperties>
</file>